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1" r:id="rId3"/>
    <p:sldId id="297" r:id="rId4"/>
    <p:sldId id="294" r:id="rId5"/>
    <p:sldId id="295" r:id="rId6"/>
    <p:sldId id="290" r:id="rId7"/>
    <p:sldId id="292" r:id="rId8"/>
    <p:sldId id="303" r:id="rId9"/>
    <p:sldId id="302" r:id="rId10"/>
    <p:sldId id="304" r:id="rId11"/>
    <p:sldId id="305" r:id="rId12"/>
    <p:sldId id="306" r:id="rId13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20:40:06.1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8213 4475 176 0,'0'-3'66'0,"0"3"-52"0,0-6 8 0,0 3-1 0,0-3-2 15,0-1 3-15,0 1-6 16,0 0 1-16,-4-1-10 16,1 1 2-16,-1-3 4 0,4 6-1 15,-3-4 3-15,-1-2-4 16,1 9 1-16,-1-3-3 16,-3 3 2-16,0 0-4 15,0-6 1-15,0 6-3 16,3-4 2-16,-6 4-2 15,3 0 2-15,-4 0-4 16,0 0 0-16,-3 4 1 16,-3 2 0-16,-1 3 0 0,-7 1 2 15,1 2 1-15,-5 4 3 16,1 3-3-16,0 3 1 16,0 0-5-16,3 12 0 15,4 1-1-15,3 2 1 16,8 1-2-16,3-4 2 15,7-2-4-15,7-4 0 16,7-6 3-16,7 3 1 16,4-13 1-16,6 4 2 15,1-10-1-15,0-2 0 16,0-4-3-16,-1-4 1 16,-2-2 0-16,-1-3 1 15,0-7-2-15,0-6 1 16,4-3 0-16,0-6 1 15,-4-1-2-15,-3-2-2 16,-4 6 1-16,-3 3-1 0,-4-1 2 16,-4 5 1-16,-6 2-4 15,-4 0 1-15,0 3 2 16,-4 4 3-16,-3 5-7 16,0 4 0-16,0 3 0 15,0 3 3-15,0 4 0 16,0 5 2-16,0 4 2 15,0 12 4-15,0 13 0 16,7 9 0-16,-7 3-3 16,3 1 1-16,1-1-6 0,-1 0-1 15,4 1 2-15,0 2 3 16,0 7-4 0,0-7-1-16,4-3 0 15,-1-2 0-15,1-11 0 0,3-2 0 16,-7-7 0-16,3-6 2 15,1-3-1-15,-1-6-1 16,-3-3 3-16,0-4 0 16,0-6-1-16,0-3-2 15,0-3-26-15,-3-3-10 16,3-1-39-16,0-2-15 16,7-7-65-1</inkml:trace>
  <inkml:trace contextRef="#ctx0" brushRef="#br0" timeOffset="615.672">8625 4491 240 0,'4'-6'90'0,"-1"9"-70"0,-3 0 21 0,0 0 4 15,0 3-6 1,-3 4 0-16,-1 2-14 0,-3 14-2 16,-3-1-14-16,-4 0 1 0,3 3 1 15,1 0-9-15,-1 0 0 16,4-3-2-16,0 1 0 15,3-5-3-15,4-2 2 16,4-3 1-16,-1-4 2 16,4-2-1-16,4-4-1 15,0-3 1-15,3-3 1 16,3-3-1-16,1-3 2 16,7 3-2-16,6 3-1 15,-2 3 1-15,2 3-1 16,5 7 0-16,-1 6 0 15,-3 2 0-15,-4 5 0 0,-3-5 0 16,-4 11 2-16,-4-4-1 16,-6 0-1-16,-4 1 5 15,-3-1 1-15,-8 0 9 16,-7 0 2-16,-6 0-6 16,-4-6-4-16,-8-3-7 15,-2-3 0-15,-1-4 0 16,-3-2 2-16,3-4-3 15,0-3 0-15,0-6-1 16,1 0-2-16,6-3-6 16,4-1-4-16,7-2-32 15,7-4-13-15,3-2-42 0,15 5-16 16,6-2 0 0</inkml:trace>
  <inkml:trace contextRef="#ctx0" brushRef="#br0" timeOffset="991.964">8696 4435 220 0,'-7'0'85'0,"3"3"-66"0,1 0 21 16,3-3 4-16,0 0-5 15,0 3 2-15,0 0-6 16,0 0-1-16,3 0-19 16,8 4 2-16,3-4 3 0,7 0-7 15,7 3-2-15,11-6-4 16,4 3-2-16,-12-3-1 15,15 0 0-15,-3 0-2 16,-5 0 1-16,1 0-2 16,-4-3-1-16,-3 3-13 15,-4 0-4-15,-3 0-46 0,-4 0-19 16,4 7-73 0</inkml:trace>
  <inkml:trace contextRef="#ctx0" brushRef="#br0" timeOffset="1310.701">9183 4908 288 0,'0'0'110'0,"7"-3"-86"0,7-6 13 0,-3 2 0 0,6-2-11 16,8-4-3-16,7 1-13 16,3 6-4-16,-3-7-4 15,-1 10-2-15,-2 3 1 0,-1 3-15 16,-3 3-3-16,-4 1-51 15,0 2-22-15,0-3-38 16</inkml:trace>
  <inkml:trace contextRef="#ctx0" brushRef="#br0" timeOffset="2026.988">9860 4450 236 0,'-10'-3'88'0,"6"0"-69"0,-3 0 15 0,3 0 1 16,-3 0-9-16,0-1-1 16,-3 1-5-16,-1 0-1 15,1 3-10-15,-1 0 1 0,-3 3 1 16,0 0-6-16,0 7-1 15,-4-1-4-15,0 4-3 16,1-1 2-16,3 4 0 0,0-3 1 16,3 5 0-16,0-8 2 15,4 6 1-15,4-7-4 16,3 0 1-16,3-2 2 16,4-1 1-16,7 0-1 15,8 0-2-15,6 1 5 16,4 2 1-16,3 7-2 15,4-1-3-15,-4 14 2 16,0-1 0-16,-3 0-1 16,-4 0-2-16,-7 1 9 15,-6-1 4-15,-8-3 7 16,-7 0 2-16,-4 0-5 0,-7-3 0 16,-6-3-6-16,-8 0-1 15,-3-4-6-15,-4-2-1 16,4-4-1-16,-4 1-2 15,4-4 3-15,0-6 0 16,3-3-4-16,7-4 1 16,4-2-2-16,4-3 0 15,6-7 0-15,11-10 0 16,7-2 2-16,8-19 0 16,9-13 0-16,8 4 2 15,0-1-1-15,-4 1 2 16,-3-4-4-16,-7 3 0 15,-1 1 3-15,-10 5 1 16,-7 14-1-16,-7 8-2 16,-7 13-2-16,-7 13 1 15,-7 6-1-15,3 10 0 0,1 8-5 16,3-2 0-16,7 0-37 16,3-1-13-16,8-2-33 15,6 3-13-15,1 2-31 16</inkml:trace>
  <inkml:trace contextRef="#ctx0" brushRef="#br0" timeOffset="2326.821">10153 4413 296 0,'-7'0'110'0,"3"3"-86"0,-3-3 0 0,7 6-4 16,-3 3-14-16,-4 4-3 16,0 6 2-16,0 3 1 15,0-3-2-15,3 9 6 0,1-6 3 16,3 0 0-16,3-3 2 16,4-4 1-16,4-2-1 15,3-7-5-15,3 3-2 16,5-9-4-16,-1 7-3 15,0-7 0-15,0 0 1 16,-3 0-50-16,-4 0-19 16</inkml:trace>
  <inkml:trace contextRef="#ctx0" brushRef="#br0" timeOffset="2597.574">10358 4388 356 0,'-4'-10'132'0,"4"10"-103"0,0 0-8 15,0 16 35 1,0-4-20-16,0 13-14 16,0 16-8-16,0 28-10 0,0 10-1 0,4 2 3 15,3 1-3-15,0 2 0 16,0 1-1-16,3-13-2 15,-3-6-8-15,4-16-3 16,0-15-27-16,-1-17-11 16,1-14-38-16,3-14-17 15,0-2-31 1</inkml:trace>
  <inkml:trace contextRef="#ctx0" brushRef="#br0" timeOffset="2889.603">10696 4504 344 0,'-21'0'129'0,"28"0"-100"0,4 0 15 15,-4-4 3-15,7-2-19 16,-4 6-6-16,19-3-13 16,2 0-4-16,5 0-3 15,-1 3-4-15,-3 0-1 0,-4 3-12 16,-7 3-2-16,-3 4-76 16,3 15-30-16,-7 3-22 15</inkml:trace>
  <inkml:trace contextRef="#ctx0" brushRef="#br0" timeOffset="3067.518">10700 4914 368 0,'7'3'140'0,"3"-3"-109"0,12 0 2 0,-1-9-4 15,7 6-22-15,11-6-4 16,-7-1-4-16,6 4-1 15,-6 3 2-15,3 3-60 0,-6 6-26 16,6 0-65 0</inkml:trace>
  <inkml:trace contextRef="#ctx0" brushRef="#br0" timeOffset="4217.363">11529 4209 228 0,'-4'-16'88'0,"11"13"-69"0,-10 0 13 15,3 3 2-15,0 0 0 0,0 0 1 16,0 9-3-16,3 13-2 15,1 3-17-15,-1 13 5 0,1 3 5 16,-1 6-8-16,1 22-3 16,-1 6-3-16,1 10 1 15,3-7-1-15,0-21 2 16,-3-17-2-16,3 20 2 16,0 6-6-16,0-4-1 15,0-8-2-15,0-17 1 16,-4-5-2-16,1-10 2 15,0-7-9-15,-4-2-3 16,0-10-35-16,-4-6-14 16,0-7-27-16,1 1-12 15,10 0-36 1</inkml:trace>
  <inkml:trace contextRef="#ctx0" brushRef="#br0" timeOffset="4519.185">11963 4115 276 0,'0'-25'104'0,"3"15"-81"0,-3 4 20 15,0 6 3-15,0 0-13 0,0 9-2 16,0 17-5-16,0 11-1 15,0 20-14-15,-3 2 0 0,-1 23 2 16,1 18-3 0,3 7 2-16,0-4-7 0,0-3-3 15,0 7-4-15,3-10 1 16,1-12-32-16,-1-10-13 16,1-15-45-16,3-4-18 15,0-15-26 1</inkml:trace>
  <inkml:trace contextRef="#ctx0" brushRef="#br0" timeOffset="5945.249">8456 6438 204 0,'7'-19'77'0,"-3"4"-60"0,3 2 17 0,-4 7 4 0,1 0 0 16,-4-1 2-16,-4 4-7 16,-3 3 0-16,-7 6-19 15,-7 7-4-15,-7 6 1 0,-8 6-5 16,-2 13 2-16,2 9-5 16,5 0-2-16,2 0-3 15,5 0 1-15,6-13-1 16,0 4 0-16,8-7 2 15,6-6 0-15,8-3-3 16,3-6 2-16,11-4 1 16,13-5 0-16,12-4 2 0,10 6 1 15,-1-2 1-15,5 5 0 16,-8 4 0 0,-3 3 2-16,-7 6-3 15,-11 3-2-15,-7 13 15 0,-10-1 6 16,-8 1-2-16,-6 0 1 15,-11-3-10-15,-7-4-2 16,-11-3-5-16,-7-9-1 16,-3 0-1-16,-1-6-2 15,1-7 1-15,0-6-1 16,6-9 0-16,5-9 0 16,2-17-3-16,8-18 2 15,11-6-4-15,6-7 1 16,11-3 2-16,14-12 1 15,15-20 1-15,3 7 2 0,10-3-1 16,0-3 2-16,-6 0-2 16,-8 6 2-16,-7 13-2 15,-10 15 2-15,-11 10 0 16,-7 21 1-16,-7 17-5 16,-11 18 1-16,-3 16-2 15,0 6 0-15,7 9-5 16,7-6 0-16,10 1-35 15,11-1-12-15,7-3-29 16,4 3-11-16,10 3-43 16</inkml:trace>
  <inkml:trace contextRef="#ctx0" brushRef="#br0" timeOffset="6245.733">8999 6344 200 0,'7'-28'74'0,"-7"19"-58"0,0-1 20 0,0 7 5 16,-3 6-12-16,-4 3-2 15,-7 7-3-15,-4 12 0 16,-3 3-13-16,-4 7 2 0,4 9 3 16,3 3-2-16,4 0 0 0,7-3-6 15,7-1 0 1,7-8-5-16,4-7 0 15,7 0-3-15,3-6-1 0,3-6 1 16,5-3 0-16,-1-4 4 16,0-6 2-16,0-3-20 15,-3-3-10-15,0-3-68 16,3-7-29-16,0-6 0 16</inkml:trace>
  <inkml:trace contextRef="#ctx0" brushRef="#br0" timeOffset="6516.286">9215 6344 304 0,'-4'0'112'0,"4"6"-87"0,0 4 15 0,0-7 1 16,4 6-14-16,-1 7-3 15,1 6-3-15,-1 19-1 16,1 18-11-16,-1 7-3 0,-3 19 0 15,0 6-3-15,0 12-2 16,4 1 0-16,3-17-1 16,0-11-7-16,3-17 0 15,1-12-17-15,3-12-4 16,4-13-21-16,3-13-7 16,0-6-43-16,4-9-16 15,-1-13 14 1</inkml:trace>
  <inkml:trace contextRef="#ctx0" brushRef="#br0" timeOffset="6759.919">9469 6862 312 0,'-11'3'115'0,"11"-3"-89"0,7 0 10 15,0 0 0-15,7-3-18 16,4-4-2-16,3-2-8 16,4-1-3-16,3 1-2 15,7 0-3-15,4 2 1 0,0 1-19 0,0 0-5 16,-1 0-44-16,1 2-19 16,-3-5-41-1</inkml:trace>
  <inkml:trace contextRef="#ctx0" brushRef="#br0" timeOffset="7235.496">9857 6307 288 0,'-14'0'107'0,"14"0"-83"0,3 0 10 15,4 0 0-15,11 0-8 16,6 0-1-16,8 0-5 16,0-4-2-16,3 4-10 0,4 0 4 0,0 4 1 15,3 5 0-15,-3 10 0 16,-7 9-3-16,-11 16 1 16,-7 19-6-1,-7 15-1-15,-7-3 0 16,-7 0 0-16,-4 4-2 0,1 6 1 15,-1-7-2-15,1-9-1 16,3-16 1-16,3-9-1 16,1-9-20-16,6-13-9 15,4-13-36-15,4-18-14 16,6-13-75 0</inkml:trace>
  <inkml:trace contextRef="#ctx0" brushRef="#br0" timeOffset="7746.733">10428 6288 256 0,'-3'-13'96'0,"6"4"-75"0,4-4 23 16,0 7 5-16,0-7-13 15,4-2-1-15,3 2-7 16,0-2-3-16,4 5-13 15,-1 10 3-15,1 10 3 0,-4-1-6 16,0 10-2-16,-7-4 1 16,-3 4 3-16,-4 0-4 15,-4 0 2-15,1-3-3 16,-4 2 0-16,0 1-5 0,0 0-3 16,0 3-3-1,3 3 1-15,0 3 1 0,4 4 0 16,4-1-3-16,3 0 2 15,4-3 1-15,10-2 0 16,11 5 0-16,10 0 2 16,7 1-1-16,1-4 2 15,-8 0-2-15,-3 0 2 16,-7 1-2-16,-11-4-1 16,-7 3 14-16,-11-3 5 15,-6 0-1-15,-15-3 0 16,-10 0-6-16,-11 0 0 15,-7-3-5-15,4 6 1 16,7-10-7-16,-1 1-3 16,8-3 1-16,4-4 0 0,2-6-32 15,8-3-15-15,7-6-36 16,7-4-14-16,18 1-85 16</inkml:trace>
  <inkml:trace contextRef="#ctx0" brushRef="#br0" timeOffset="8213.791">11134 6404 288 0,'-4'3'110'0,"4"-3"-86"0,0 0 16 0,4 0 2 0,3-3-8 15,3 0 3-15,4-1-10 16,4-2-4-16,10 0-13 16,4 3 0-16,-4 0 1 0,8 3-6 15,-15 0-3-15,-4 0-1 16,5 3-1-16,-5 0 0 15,1 3 2-15,3 0-41 16,-7 1-16-16,-3-1-98 16,3 7-60-1,-4-4 90-15</inkml:trace>
  <inkml:trace contextRef="#ctx0" brushRef="#br0" timeOffset="8409.833">11127 6749 312 0,'-14'12'118'0,"24"-9"-92"0,8-3 17 0,-4 0 1 15,14-6-22-15,14 0-5 16,1-4-12-16,3-2-4 16,-4-1-1-16,0 4-3 0,-3 3 2 15,-4 6-72-15,4 0-33 16,-7 0-34-1</inkml:trace>
  <inkml:trace contextRef="#ctx0" brushRef="#br0" timeOffset="9367.729">12044 6012 196 0,'-4'-25'74'0,"4"12"-58"0,4-3 25 0,-1 7 6 0,1 0-13 16,-4 9-2-16,0 6-6 16,0 6-1-16,0 7-14 15,0-3 7-15,3 31 2 0,1 22-6 16,-1 0-1-16,5 0-5 15,-1 6 0-15,3 10-5 16,4-4-2-16,0-5 0 16,1-26 1-16,-5-6-12 15,4 0-3-15,4 3-38 16,-4-19-17-16,-3-6-72 16</inkml:trace>
  <inkml:trace contextRef="#ctx0" brushRef="#br0" timeOffset="9624.442">12527 5918 260 0,'0'-13'96'0,"0"13"-75"0,4 16 25 0,-4-7 6 15,0 10-7-15,0 19-2 16,0 15-16-16,0 7-6 15,0 5-12-15,0 4-4 0,0 10 1 0,3 12-3 16,4-25 0 0,0-7-3-16,7 7-1 15,8 28-45-15,-5-31-20 0,-3-13-21 16,8 0-7 0,-5 3-24-1</inkml:trace>
  <inkml:trace contextRef="#ctx0" brushRef="#br0" timeOffset="12280.63">8149 8097 212 0,'-7'-3'82'0,"7"3"-64"0,0-3 11 16,0 3-1-16,0 0-10 16,0 0 0-16,7-4-2 15,4 1 2-15,3 0-10 16,4-3 2-16,10 0 1 0,7-1-2 15,7 1 0-15,4 3-3 16,4 0 1-16,-5 0-2 16,1 0 0-16,-3 3-1 0,-5 3 0 15,-2 3 2 1,-8 3 1-16,-3 10-1 16,-4 9 1-16,-11 7-2 15,-6 6 2-15,-8 6-4 0,-6 9 0 16,-1 13-3-16,-6 6-1 15,-1-3 1-15,0-6 2 16,4-6-1-16,0-7 2 16,0-6-4-16,3-6 0 15,4-6 1-15,0-4 0 16,4-6-3-16,3 0 0 16,0-12-23-16,3-4-7 15,4-9-41-15,4 0-18 16,3-9-24-16</inkml:trace>
  <inkml:trace contextRef="#ctx0" brushRef="#br0" timeOffset="12834.54">8925 8169 200 0,'-17'-16'77'0,"13"10"-60"0,1-6 13 0,3 5 1 16,0-5-12-16,3-1-1 15,8-6-4-15,3-3 1 16,7 0-8-16,7 0 5 0,4 4 3 16,0-1 2-16,-1 3 1 15,1 7 2-15,0 3 0 16,-7 6-3-16,-8 9 0 15,-10 13-1-15,-10 9 3 16,-8 7-9-16,-3 3-1 16,0-4-3-16,0 1-1 15,3-4-6-15,1-5 1 16,3-4-2-16,3-7 0 16,4 8 0-16,7-8 0 15,4 1 0-15,3 0 0 16,7 3 2-16,7 6 2 15,8 7-1-15,2 2-1 0,1 1 3 16,-4 0 0-16,-3-4 1 16,-7-3 2-16,-7-2 1 15,-8-1 3-15,-6-3-1 16,-11 0 2-16,-11-3-4 16,-10 3-2-16,-8-3-2 15,-2 3-3-15,-1-3 3 16,0-3 0-16,0-7-4 15,4-2 1-15,7-1-16 16,7-9-4-16,10 0-36 16,7-3-17-16,12-6-91 15</inkml:trace>
  <inkml:trace contextRef="#ctx0" brushRef="#br0" timeOffset="13064.206">9521 8404 316 0,'-10'-6'118'0,"17"6"-92"0,4 0 8 0,-1-10 0 16,4 1-18-16,7 0-1 16,8-1-9-16,6-2-4 15,7-4-1-15,4 4-1 0,0-1 0 0,0 4-9 16,-7-1-4-16,-4 4-37 15,0 6-18-15,-7-3-68 16</inkml:trace>
  <inkml:trace contextRef="#ctx0" brushRef="#br0" timeOffset="13631.344">10393 7924 236 0,'0'-22'90'0,"7"7"-70"0,-4 2 6 0,-3 7-3 16,0-3-4-16,-3 5 3 15,-8-2-3-15,-6 6 0 16,-8 10-10-16,-7 8 6 0,-3 20 2 16,0 15-3-16,3 13 0 15,0 6 0-15,7 10 2 16,4 9-1-16,7 6 1 15,11-6-4-15,6-10-2 16,15-15-6-16,14-12-3 0,10-4 0 16,7-16 1-16,1-12 3 15,-1-12 4-15,-7-20-2 16,-6-2-2-16,-5-17-2 16,-9-11 0-16,-8-4 0 15,-11 0 1-15,-10 6-5 16,-7 4 1-16,-14 15 0 15,-11 9 2-15,-7 17-6 16,0 15 1-16,8 6 1 16,6 0 1-16,11 0-4 15,7 1 1-15,10-7-36 16,11-4-13-16,11-5-37 16,13-7-16-16,5-18-23 15</inkml:trace>
  <inkml:trace contextRef="#ctx0" brushRef="#br0" timeOffset="14065.524">10615 7884 196 0,'-18'0'74'0,"22"-7"-58"0,-4 7 12 0,0 0-1 16,4 0 2-16,6 0 5 0,4 0-4 15,7 0 2-15,8 7-18 16,6-4 12-16,7 12 6 0,8 7-3 16,-5 10 0-16,-6 5-5 15,0 7-3-15,-7 0-3 16,-4 3-1-16,-7-6-3 16,-7 0 1-16,-7 0-4 15,-10-1 1-15,-8 7-5 16,-6 3-2-16,-8 10-5 15,-7-7 0-15,0-2-2 16,4-8 0-16,4-8 2 16,9-1 0-16,8-5-3 15,7-4 0-15,11-6 6 16,7-7 3-16,6-6-3 16,4-6-2-16,4 0-3 0,0 0 1 15,3-3 1-15,1-3 0 16,-5 0-20-16,1 3-9 15,0-1-40-15,0 1-16 16,3 3-86 0</inkml:trace>
  <inkml:trace contextRef="#ctx0" brushRef="#br0" timeOffset="14716.58">11409 7915 232 0,'-11'6'88'0,"22"-6"-69"0,-1 3 26 16,-3-3 6-16,1-3-6 16,-1 3-2-16,7-6-11 15,7-3-3-15,4-4-16 16,3-3-3-16,4 7 0 0,3 6-6 15,-10-3-2-15,-4 6-17 16,3 0-7-16,5 9-44 16,-5 7-18-16,-6 6-57 15</inkml:trace>
  <inkml:trace contextRef="#ctx0" brushRef="#br0" timeOffset="14911.069">11568 8229 252 0,'-29'15'96'0,"29"-8"-75"0,0-4 17 0,0-3 3 16,7 0-4-16,11-3 0 16,3-7-16-16,-3 4-7 15,24-13-9-15,15-9-4 0,-15 9 2 16,-10 3-2-16,3 1-1 16,4 5-30-16,-4 10-13 15,-3 7-27-15,-4-4-11 16,0 6-33-1</inkml:trace>
  <inkml:trace contextRef="#ctx0" brushRef="#br0" timeOffset="15209.274">12284 7652 268 0,'0'-38'101'0,"0"38"-78"0,0-19 13 16,0 16 2-16,0 3-11 16,0 0-3-16,0 6-6 15,0 23-1-15,0 5-9 16,0 7 6-16,0-10 3 0,0-3-5 16,-4 45-2-16,1-20-5 0,-1 28-4 15,1-18 0-15,6 12 1 16,1-12-3-1,3 9-2-15,0-15-31 0,7-4-13 16,4 0-38-16,-1-15-14 16,4-23-24-1</inkml:trace>
  <inkml:trace contextRef="#ctx0" brushRef="#br0" timeOffset="15446.854">12700 7492 344 0,'-4'9'129'0,"4"13"-100"0,-3 28 13 0,-1-25 2 0,1 13-18 16,-4 12-3-16,0 7-11 16,0 24-3-16,0 13-5 15,3 0-3-15,4-19 0 0,0-15-1 16,14 37 0-16,11 19-25 15,-4-44-10-15,-7-12-40 16,4-10-14-16,-4-3-55 16</inkml:trace>
  <inkml:trace contextRef="#ctx0" brushRef="#br0" timeOffset="22383.569">8505 10834 216 0,'4'-31'82'0,"0"15"-64"0,3-6 22 15,-4 10 4-15,4-4 0 16,0 0 1-16,-3 4-6 16,-1 2 1-16,-3 10-22 15,0 3 7-15,-3 16 3 0,-8 6-7 0,-10 19-1 16,-7 19-8-16,-4 0 0 15,0-1-7-15,1-5-1 16,2-4 0 0,8-3 0-16,7-9-2 15,7-6-2-15,7-1-2 0,11-9-1 16,13-6 2-16,12-10 2 16,9-2 0-16,5-4-1 15,6-3 1-15,15 3 1 16,13 9 1-16,1 17 1 15,-7 8-2-15,-4 10 1 16,-7 3-2-16,-7 1-1 16,-11-4 12-16,-10 0 4 15,-11 3 5-15,-14 0 4 16,-10 0-4-16,-11 0-1 0,-11-6-7 16,-7 0-3-16,-17-6-5 15,-14-4-2-15,-15 1-3 16,1-7-3-16,-4-3 2 15,-1-3 0 1,-2-9 1-16,-4-10 0 0,7-13-14 16,14 1-5-16,14-10-23 15,10-6-9-15,19-9-17 16,13-7-8-16,15 0-16 16,14 3-7-16,3 1-41 15</inkml:trace>
  <inkml:trace contextRef="#ctx0" brushRef="#br0" timeOffset="22745.661">8643 10543 288 0,'-7'12'110'0,"7"-2"-86"0,4 2 16 0,-1-12 0 0,4 9 0 16,11-9 3-16,3 7-10 16,11-7-5-16,14-7-16 15,6-2 1-15,5 0 3 0,-1-4-6 16,8 4-3-16,6 2-4 15,4 4 0-15,1 6 0 16,-5 4 1-16,-10 2-5 16,-7 4 1-16,-11-4-40 15,-3 10-15-15,-7-3-41 16,-4 2-17-16,4-5-31 16</inkml:trace>
  <inkml:trace contextRef="#ctx0" brushRef="#br0" timeOffset="23030.972">9775 10483 312 0,'-7'-22'115'0,"7"13"-89"0,0 9 19 0,0 0 19 15,4 9-21 1,-1 19-4-16,1 10-6 15,3 9-18-15,0 19 0 0,-3 34 1 16,3 7-4-16,0 18-2 16,3 29-5-16,4-13-2 15,1-3 1-15,-1 3 0 0,0-16-5 16,0-24-1-16,0-23-19 16,-3-9-7-16,3-25-47 15,-4-22-21-15,1-16-78 16</inkml:trace>
  <inkml:trace contextRef="#ctx0" brushRef="#br0" timeOffset="24170.442">10410 11116 204 0,'-7'0'77'0,"7"10"-60"0,-3-10 13 0,3 0 1 16,0 0-3-16,0 0 3 16,0 0-8-16,-4 0-2 15,4 0-12-15,0 0 1 0,-3 0 1 16,-1 0 2-16,1 0 3 15,3 0-3-15,-4 0 0 16,4 0-3-16,-3 0 1 16,3 3-2-16,0-3 2 0,0 3-4 15,3 0-2-15,1 0 4 16,3 0 2-16,0 1 0 16,3-1 1-16,1-3-4 15,0 0 0-15,3 0-3 16,0 0 0-16,0 0-1 15,0 3 0-15,0 0 2 16,4 0 1-16,-1 0-1 16,8 0 1-16,7-3 0 0,7 0 3 15,7-3-3-15,3 0-2 16,0 0 0-16,-6-3 1 16,-4-1-3-16,-11 1-2 15,-7 3 2-15,0 0 0 16,-7 0 3-16,0 3 1 15,-3 0-3-15,-4 0-3 16,-7 0 0-16,0 0 1 16,0 0-1-16,0 0 2 15,0 0-2-15,0 0-1 16,0 0 1-16,0 0 1 16,0 0-30-16,0 0-13 15,0 0-32-15,0 0-14 16,3 3-47-1,5 0-61-15,2-3 64 0</inkml:trace>
  <inkml:trace contextRef="#ctx0" brushRef="#br0" timeOffset="26316.551">11546 10314 200 0,'0'-19'74'0,"0"13"-58"16,-3-1 20-16,3 7 5 0,0 0-12 16,0 3-5-16,0 10 2 15,0 6 0-15,-4 22-13 16,4 15 3-16,-3 7 4 0,3 3-5 15,-4 12 2-15,4 13-8 16,0 6-1-16,4-6-6 16,-4-3-2-16,3 0 2 15,1 6 1-15,-1-13-1 16,1-2-2-16,3-17 1 16,-3-5-1-16,3-13 0 0,-4-10 2 15,1-6-8-15,-4-6-1 16,0-3-18-16,0-6-7 15,0-7-16 1,0-6-8-16,0 0-71 16</inkml:trace>
  <inkml:trace contextRef="#ctx0" brushRef="#br0" timeOffset="26692.561">11987 10144 252 0,'-3'-6'93'0,"3"6"-72"0,0 9 11 16,0-2 1-16,0 8-1 15,0 7 4-15,0 13-7 16,0 12-1-16,0 22-15 16,3 9-1-16,1 10 1 0,-1 22-3 15,1 15 0-15,0-2-4 16,-1 11 1-16,1 4-4 16,3-19 0-16,0-18-1 15,3-13-2-15,-3-19-4 0,4-13 0 16,-1-12-33-16,5-16-16 15,-5-12-38-15,8-7-18 16,-4-15-13 0</inkml:trace>
  <inkml:trace contextRef="#ctx0" brushRef="#br0" timeOffset="27207.791">12566 10646 324 0,'-21'3'123'0,"14"-3"-95"0,7-3 14 0,0 3 1 16,10-6-9-16,8-1 1 15,7-2-9-15,10-3-2 16,7-4-13-16,4 6 0 0,0 1 2 16,0 0-7-16,0 9-1 15,0 0-3-15,-4 9 1 16,-3 0-18-16,0 1-4 15,-8-1-46-15,-3 10-18 16,-10-3-74 0,-4 3-47-16,-10-4 92 15</inkml:trace>
  <inkml:trace contextRef="#ctx0" brushRef="#br0" timeOffset="27418.19">12675 10982 352 0,'-10'15'132'0,"20"-12"-103"0,11-3 14 16,-3-3-1-16,7-6-18 16,7-7-1-16,3-3-11 15,4 1-5-15,3-1-4 16,4 0-3-16,3 9 3 0,1 7-11 16,-8 6-2-16,0 4-35 15,-6 2-13-15,-5 1-60 16,1-4-25-16,-7-3 26 15</inkml:trace>
  <inkml:trace contextRef="#ctx0" brushRef="#br0" timeOffset="28058.763">13811 10173 320 0,'-3'-4'121'0,"6"8"-95"0,-3 2 14 0,0-3-3 16,0 13-14-16,-3 2-3 15,-4 8-5-15,0 11 0 16,-4 16-8-16,0 10 2 0,4-6 4 15,4-1 2-15,6-6 3 16,8-6-6-16,7-3 1 16,3-7 3-16,7-9 2 15,7 4-9-15,11-10-5 16,11-4-3-16,-1-2 1 16,0-1-1-16,-6-2-1 15,-8-1-2-15,-7 0-1 16,-6-2-47-16,-5-4-19 0,-6 6-25 15,-4-2-9-15,4-4-43 16</inkml:trace>
  <inkml:trace contextRef="#ctx0" brushRef="#br0" timeOffset="28344.658">14351 10285 296 0,'-11'-9'112'0,"11"6"-87"0,0 0 18 0,-3 0 2 16,3 3-11-16,-4 3-2 16,1 6-5-16,-4 10 0 15,0 19-15-15,3 21 2 0,1 7 0 16,-1 9-3-16,1 13 1 16,3 16-9-16,3-4-2 15,4-6-1-15,0-3 2 16,4 0-1-16,-1 3-1 15,1-9-21-15,0-13-9 16,-1-10-25-16,-3-15-10 16,0-3-45-16,4-15-17 15,3-17 10 1</inkml:trace>
  <inkml:trace contextRef="#ctx0" brushRef="#br0" timeOffset="28764.36">14834 10314 288 0,'-7'-25'107'0,"4"18"-83"0,-4 7 13 16,0 3-1-16,-4 4-10 16,-3 5-3-16,-7 16 0 0,-7 26 2 15,-4 12-13-15,0 9 4 0,0 22 2 16,8 19-2-16,6-3 3 15,14 3-8-15,15 9-2 16,14-9-3-16,14-25-1 16,6-15-1-16,12-17 0 15,17-15-2-15,7-22 1 16,4-16 0-16,-11-31 3 16,-4-16-3-16,4-18 0 15,-7-7 10-15,-10-22 3 16,-22-12 6-16,-24-4 1 15,-25-15-10-15,-15-16-5 16,-27 1-5-16,-25-1-3 16,-7 9-8-16,7 23-3 15,-1 31-12-15,8 31-5 16,4 25-16-16,10 16-5 16,7 13-47-16,18 12-18 0,10 3-41 15</inkml:trace>
  <inkml:trace contextRef="#ctx0" brushRef="#br0" timeOffset="29272.656">14520 9495 292 0,'-109'-84'110'0,"70"71"-86"0,-28 1 7 0,25 12-2 15,-22 9-7-15,-10 16-1 16,-14 19-5-16,-21 16 0 16,-8 15-9-16,-6 41 5 0,-4 25 1 15,0 47 5-15,17 10 1 16,26 37-2-16,34-10 2 15,43 17 1-15,50-13 2 16,38-7-6-16,56-33 1 16,33-39-10-16,31-25-2 15,28-30-1-15,4-39 2 16,17-28 1-16,-20-25 1 16,-19-40 0-16,-27-26 0 0,-36-19 4 15,-25-18 3-15,-24-22-2 16,-21-13 0-16,-29-28-7 15,-35-13-2-15,-52-43 0 16,-47-13 0-16,-49-10-5 16,-28 4-1-16,-32 28-6 15,3 63-2-15,-3 59-9 16,14 57 0-16,32 24-23 16,24 14-8-16,29 8-47 15,28 10-20-15,14 10-51 16</inkml:trace>
  <inkml:trace contextRef="#ctx0" brushRef="#br0" timeOffset="30349.791">2459 5940 260 0,'-11'0'96'0,"8"0"-75"0,-4 0 10 0,3 0 1 15,1 0-3-15,-1 0 3 16,-6-3-6-16,-5-4-4 16,-9-2-12-16,-4 3 0 0,-18-4 1 0,-14 1 0 15,-4 2 3-15,-10 7-5 16,-18 4-3-16,-24 5-6 15,-4 7 0 1,-21 6-2-16,-14 15-2 0,3 13 3 16,-10 7 2-16,3 9-2 15,7-7 0-15,8 7 1 16,6 9 0-16,8 16 0 16,-315 232 0-16</inkml:trace>
  <inkml:trace contextRef="#ctx0" brushRef="#br0" timeOffset="30717.034">0 7037 636 0,'109'57'0'0,"8"15"4"15,-96-63 5-15,64 13 6 16,66 0 5-16,50-3-4 0,25-10 1 16,46-9-10-16,38-6 11 0,11-4 5 15,-7-8-5-15,14-14 0 16,-14-2-7-16,-28-1 1 16,-14 1-7-16,-32 15-1 15,-36 3-2-15,-34 4 1 16,-26 2-2-16,-31 1 2 15,-21 0 0-15,-32-7 1 16,-18-9 2-16,-28-3 3 16,-24-16-4-16,-22-28-3 15,-32-16 1-15,-38-6 0 16,-25-32-1-16,-35-15-2 16,-22 3-8-16,-24-9-5 15,-3 3-9-15,-5 37-3 16,22 32 6-16,-14 37 4 15,21 38-9-15,7 28-2 0,18 16-28 16,14 13-13-16,28 12-48 16,32-7-20-16,24-8 1 15</inkml:trace>
  <inkml:trace contextRef="#ctx0" brushRef="#br0" timeOffset="32488.131">1263 6586 176 0,'-21'-4'68'0,"14"-2"-52"0,0-3 8 0,3 6 2 16,1-7-4-16,-1 1-1 16,1-1-3-16,-1 4 1 15,4 0-10-15,0 3 3 0,0 12 11 16,0 10-4-1,0 9 0-15,0 0-3 16,4 13 0-16,3-9 0 16,3-7-6-16,4 0-4 15,7-10 1-15,1-5 0 16,-5-7 3-16,4-6 4 16,1-7-6-16,-5-5 0 15,1-10-2-15,-8 0 1 16,-6-10-2-16,-4-3 2 15,-7 1-2-15,-7 9 0 0,0 2-3 16,-7 5 1-16,-4 5 0 16,0 10 1-16,-7 6-2 15,1 9-2-15,2 19 1 16,12 7-1-16,3-1 0 16,7 10 2-16,7-3 5 15,10-10 4-15,4-3-4 16,15-6-2-16,2-6 4 15,5-7 2-15,-8-9 0 16,4-9 1-16,-4-10-2 16,0-12 1-16,-7-10-2 15,-7-6 0-15,-3 3-5 16,-8 10-3-16,-6-1 2 16,-4 7 0-16,-4 6-1 0,-10 6 1 15,-11 16-4-15,1 10 0 16,-5 24-1-16,5 16 0 15,-5 7 0-15,12-1 0 16,6-6 2-16,11-6 0 16,7-6 0-16,10-7 0 15,12-9 2-15,13-9 1 16,0-13 1-16,-3-3 2 16,3-16 3-16,0-12 5 15,-6-17-6-15,-8-5-2 16,-3 0-1-16,-11 0-1 15,-7 6 0-15,-7 9 0 16,-8 7-2-16,-6 12 1 16,-7 9-2-16,-11 10 2 0,0 16-4 15,8 12-2-15,-1 13 2 16,0 0 0-16,11 6-2 16,10-6 0-16,8-10 2 15,10-6 0-15,11-6 1 16,6-10 0-16,12-6 0 15,-5-15 2-15,-2-7 1 16,-1-6 3-16,0-13 1 16,-10-6 1-16,-4 7-2 15,-7 2-1-15,-7 4-3 16,-7 6-2-16,-7 9 1 0,-8 7 1 16,-9 9-1-16,-1 6-1 15,0 13-2 1,0 9 1-16,1 7 1 15,10-1 0-15,6-3-5 0,8 7 1 16,7-10 0-16,11-6 2 16,7-3-1-16,6-3 1 15,8-13 6-15,-4-3 2 16,-3-10 0-16,3-12-1 16,-3-12-1-16,-4-10 0 15,-7 0 0-15,-7 10 0 16,-3-1 0-16,-8 4 2 15,-6 6-3-15,-12 6-2 16,-9 10 0-16,-5 9 1 16,1 9-3-16,-7 10 0 0,10 9 1 15,7 10 0-15,11-1-3 16,4-5 2-16,10 2-1 16,10-6-2-16,8-6 3 15,10-9 0-15,4-7 1 16,3-9 2-16,-7-10-1 15,-3-9 2-15,-4-12 2 16,-3-1 2-16,-4 4-1 16,-7 3 1-16,-3 6 0 15,-8 6 1-15,-3 10-4 16,-7 19-1-16,0 12-1 16,3 9 1-16,1 1-4 0,3-4 0 15,7 0-1-15,0-9-2 16,3-6 3-16,4-4 2 15,0-8-7-15,0 2-3 16,0-6-20-16,0 0-6 16,4 0-42-16,-4 0-15 15,-4-6-62-15,1-4-87 32</inkml:trace>
  <inkml:trace contextRef="#ctx0" brushRef="#br0" timeOffset="40878.954">23880 4369 192 0,'7'-35'74'0,"-4"26"-58"0,1-4 20 0,-1 7 7 0,1-3-7 16,-1-1 2-16,1 1-7 15,-1 3 1-15,1 2-18 16,-1 4 10-16,4 13 3 0,-3 12 1 16,-1 6 3-16,-3 16-8 15,-3 16-4-15,-1 19-7 16,1 5 0-16,-1-2-7 16,1-3-1-16,-1 5 0 15,1-2 0-15,3-10 0 16,0-9 0-16,3-6-5 15,1-16 1-15,-1-10 2 16,1-6 1-16,-1-6-1 16,-3-6 1-16,0-7-18 0,0-5-4 15,0-8-37-15,-3-2-14 16,-1-6-37-16,8-7-12 16,6-6-5-1</inkml:trace>
  <inkml:trace contextRef="#ctx0" brushRef="#br0" timeOffset="41600.872">24169 4479 248 0,'-7'-7'93'0,"7"1"-72"0,-4 3 7 16,4 3 0-16,0-3-4 16,0 0 3-16,0-1-2 15,0 1 0-15,4 0-14 16,6-3-2-16,12 0 1 0,6-4 0 15,11-2 4-15,3-4-3 16,7 13 1-16,8-7 2 0,-1 10 3 16,-3 4 0-16,-4 2-1 15,-10 6 0-15,-11-2 0 16,-10 9-2-16,-11-1 1 16,-14 1-2-16,-7 0 0 15,-7 3-5-15,-7-3 0 16,-1 6-5-16,1 0 0 15,3-3-1-15,1 0-2 16,3 0-2-16,7-3 1 16,3 3-1-16,4-7-2 15,3 1 0-15,8 0 3 16,3-1 0-16,4-2 1 16,6 3 2-16,8-4 1 15,3 7-4-15,0 0-1 0,1 3 3 16,-1 3 3-16,-4-3-1 15,-2 6 0-15,-5 6-1 16,-3-2-2-16,-3-1-2 16,-4-3 1-16,-7 4 7 15,-7-7 6-15,-7 0-2 16,-11-9 2-16,-10 2-7 16,-4 1-1-16,-3-6-2 15,-4 2-2-15,-4-2-2 16,5-4-1-16,2-2 2 15,12-4 2-15,6 0-20 16,11-3-9-16,14-3-35 16,10-7-12-16,11-2-45 0,11-1-16 15,11-2-3 1</inkml:trace>
  <inkml:trace contextRef="#ctx0" brushRef="#br0" timeOffset="41992.07">24938 4823 320 0,'-11'0'121'0,"11"0"-95"0,0 0 11 15,4 0 0-15,6 0-3 16,8 0 1-16,10 4-7 15,11-4-5-15,10-4-13 16,4 1-4-16,-3 0-2 0,-4 3-2 0,-1 3-2 16,1 0-13-16,0 1-6 15,4-1-41-15,-1 0-18 16,0 3-84 0</inkml:trace>
  <inkml:trace contextRef="#ctx0" brushRef="#br0" timeOffset="42560.312">25986 4529 256 0,'28'-25'96'0,"-14"12"-75"0,0 1 8 0,-7 5-1 0,-3-2-6 15,-4-1 1-15,-7 1 3 16,-4 0 3-16,-7 2-15 16,-3 1 10-16,-3 0 3 0,-1 3-3 15,0 3-2-15,0 3-6 16,-3 3-2-16,-4 3 0 16,-3 7 2-16,-4 9-7 15,1-3-3-15,2 16-1 16,8 6-1-16,10 0 0 15,15-7 2-15,10 4 1 16,14-10 1-16,7-6 0 16,4-9 0-16,0-13-2 0,3-3 1 15,4-19 0-15,3 1 3 16,-3-11-1-16,-4 7 0 16,-6 4 1-16,-8 5 1 15,-4 7-3-15,-6 15-3 16,-4 16 0-16,-3 7-1 15,-4 5 0-15,0 4 0 16,0 0-2-16,0 0-2 16,-4 2-2-16,4 5 1 15,0 2-1-15,4-3 0 16,3-7 4-16,0-2 1 16,3-13-6-16,4-6 0 15,0-10-23-15,4-15-11 0,0-6-33 16,-1-7-14-16,-3-3-34 15,1 3-16 1,-8 6-8-16</inkml:trace>
  <inkml:trace contextRef="#ctx0" brushRef="#br0" timeOffset="42892.47">26360 4576 288 0,'-18'-19'107'0,"21"16"-83"0,8 0 24 0,-4 0 6 16,7-4-17-16,7 4-6 16,11-3-16-16,7-4-5 15,3 10-6-15,1-3-3 0,-5 3 0 16,-6 0-4-16,-4 3 2 16,-6-3-52-16,-8 10-22 15,-4 12-79 1</inkml:trace>
  <inkml:trace contextRef="#ctx0" brushRef="#br0" timeOffset="43071.002">26388 4883 296 0,'-11'6'110'0,"18"-6"-86"0,11 7 16 16,-4-7 2-16,14-7-23 15,11 4-7-15,7-6-6 16,0-4-2-16,0 1-2 15,-4-1-28-15,-7 1-10 0,-3 2-55 16,0 7-23-16,-1-3 4 16</inkml:trace>
  <inkml:trace contextRef="#ctx0" brushRef="#br0" timeOffset="43414.457">27242 4463 292 0,'3'-6'110'0,"-3"6"-86"0,-7 3 5 0,3 0-3 15,-6 6-15-15,-4-2-1 16,-7 8 5-16,-4 4 2 0,-3 9-8 15,7 0 6-15,3 4 4 16,11-4-8-16,7 0-1 16,10-3 3-16,5-6 1 0,6-3-5 15,3-4-3-15,1 1-1 16,3-4 1-16,-7 1-5 16,4-7-1-16,0 6 0 15,-4-9 2-15,-3 0-45 16,-1 0-18-16,-3 0-107 15</inkml:trace>
  <inkml:trace contextRef="#ctx0" brushRef="#br0" timeOffset="43656.257">27453 4444 368 0,'-14'-19'137'0,"14"16"-106"0,0 6 13 0,0-3 0 15,4 6-12-15,-1 7-1 16,1 6-4-16,-4 12 0 16,-7 23-15-16,-4 11 0 0,-3 4 1 15,0 3-7-15,0 7-3 16,0 12-2-16,3 0-1 16,0 0-31-16,4-10-14 15,4-15-28-15,-1-16-12 16,8 0-89-16</inkml:trace>
  <inkml:trace contextRef="#ctx0" brushRef="#br0" timeOffset="44649.044">24088 5915 180 0,'-21'-13'68'0,"10"7"-52"0,0-1 14 15,8 4 6-15,-1 0-3 16,1 0 3-16,-1-6 2 16,1 6 3-16,-1-1-22 15,4 8 9-15,4 8 5 0,-1 7 3 16,4 9 2-16,0 22-11 15,-3 19-7-15,-1 0-9 16,-3-3-3-16,0 6-4 16,-3 0-1-16,-1 4-1 15,4-7-2-15,4-7-4 16,-1-18-2-16,4-6-37 16,8-13-14-16,-1-19-26 15,3-15-11-15,1-13-46 16</inkml:trace>
  <inkml:trace contextRef="#ctx0" brushRef="#br0" timeOffset="44966.874">24105 5940 280 0,'4'9'104'0,"6"-3"-81"0,15 7 14 0,-7-7 1 15,10 0-5-15,7 4 3 16,8-4-5-16,6-3 1 15,7 0-18-15,8 1 7 0,-4 2 3 0,-7 3-4 16,-7 7-1-16,-11 9-5 16,-10 13 1-16,-8 5-6 15,-10 1-1-15,-7 0-4 16,-7 0-1-16,0-3-3 16,0 9-1-16,0 0 1 15,0 0 2-15,0 1-19 16,3-8-8-16,1-8-18 15,3 6-6-15,0-16-9 16,3-6-4-16,5-7-2 16,2-12 0-16,8-3-57 15</inkml:trace>
  <inkml:trace contextRef="#ctx0" brushRef="#br0" timeOffset="45222.108">24963 6335 308 0,'-29'0'115'0,"29"0"-89"0,0 0 16 0,4 0 2 16,6 0-11-16,8 0-2 15,10 0-13-15,4-3-6 16,7-4-7-16,3 4-4 0,-3-3 2 15,0-3-4-15,-4 5 0 16,-3-2-34-16,0 0-15 0,-4 3-56 16,0 3-22-16,4-3 7 15</inkml:trace>
  <inkml:trace contextRef="#ctx0" brushRef="#br0" timeOffset="46286.994">25721 5911 228 0,'0'-9'88'0,"4"3"-69"0,-4-1 6 16,3 4-2-16,-3-3-9 15,4 0 0-15,-4 0 0 0,3-1 4 16,-3 7-10-16,4-6 7 0,-1 3 2 15,-3 3-1 1,4-6 3-16,-4 6-4 0,0-7 1 16,0 7-3-16,0 0 2 15,0 0-2-15,0-6 2 16,0 6-4-16,0-3-1 16,0 3-4-16,3-6-1 15,-3 6 1-15,0-3 1 16,0 3-1-16,0-7-1 15,0 7-1-15,0 0 0 16,0 0-2-16,0 7 1 16,0-4 0-16,0 12 3 0,0 7-1 15,-3 6 2-15,-1 4-4 16,1 18 0 0,-4 10-3-16,0-1-1 15,3-2 1-15,1-4 2 0,-1-6-1 16,4-6-1-16,0-4 1 15,0-5-1-15,0-7 4 16,0-3 5-16,0-7-3 16,0-2-1-16,0-4-2 15,0 1 0-15,0-4-2 16,0-3-1-16,0 3 1 16,0-2 1-16,0-4-3 15,0 6-2-15,0-3 2 16,0-3 2-16,0 0 2 0,0 0 3 15,0 0-3-15,0 0-2 16,0 0-3-16,0 0-1 16,0 0 4-16,0 0 1 15,0 0-3-15,0 0 1 16,0 0-5 0,0 0-1-16,0 0-33 0,0 0-11 15,0 0-21-15,4-3-7 16,-4 3-78-1</inkml:trace>
  <inkml:trace contextRef="#ctx0" brushRef="#br0" timeOffset="47259.386">25954 5918 272 0,'-7'-10'104'0,"7"7"-81"0,3-3 14 16,-3 3 1-16,4-4-9 16,3 1-2-16,4-3-2 15,3-1-1-15,3 1-13 16,4 3 7-16,4-4 4 0,0 4-5 16,3-3 1-16,0 9-5 15,-3 0 0-15,0 0-1 16,-4 6 2-16,-4-3 4 15,1-3 1-15,-4 9-2 0,-3-2 0 16,-8-1-3-16,-3 0-1 16,-7 4-5-16,-3 2-3 15,-4 1-2 1,-1-1 0-16,1 1-2 16,0 3-1-16,0-4-2 0,4 10 1 15,-1 3 1-15,7 3 0 16,4 4 0-16,7-4 0 15,4 6 0-15,3-2 2 16,4-4-3-16,3 0 0 16,0-3 1-16,0 3 0 15,-3-2 0-15,0 2 2 16,-4-6-1-16,-4 3 2 16,-3-3-2-16,-7-3 2 15,0-4-2-15,-3-2-1 0,-4-1 5 16,-7-2 1-16,-4-4-2 15,0-3-3-15,-6-3 0 16,-5 0-1-16,1 0-3 16,0 0 2-16,7-3-17 15,3-3-8-15,8-4-30 16,10 1-13-16,10-4-38 16,11-2-15-16,4-10-36 15</inkml:trace>
  <inkml:trace contextRef="#ctx0" brushRef="#br0" timeOffset="47489.393">26568 5918 424 0,'0'0'159'0,"0"0"-124"0,21-7-2 0,-7 4-10 16,7 0-15-16,4 0-2 15,0 0-3-15,3 0-3 16,0 3 1-16,-3 3-4 0,-4 0 2 16,-4 3-43-16,-6 7-20 15,-11 3-43-15,0 5-18 16,-7 11-4 0</inkml:trace>
  <inkml:trace contextRef="#ctx0" brushRef="#br0" timeOffset="47635.515">26564 6288 312 0,'4'9'118'16,"10"-12"-92"-16,11 0 0 0,-8-3-8 0,4-4-13 15,4 1-3-15,3-1-8 16,-3 1-1-16,0 0 3 16,-1-1-46-16,-3 7-19 0,8-3-51 15</inkml:trace>
  <inkml:trace contextRef="#ctx0" brushRef="#br0" timeOffset="47939.294">27174 5883 336 0,'-3'0'126'0,"-1"0"-98"0,1 3 8 0,-1 0-5 16,1 1-6-16,-1 5 2 16,-3 0-6-16,0 1-3 15,0 9-10-15,4-1-3 0,3 8 1 16,7-1-3-16,3 3 0 16,1-3-1-16,3-3-2 0,0-3 1 15,4-4-1-15,-1-2-5 16,-3-4 1-16,1-2-58 15,-1-4-23-15,0 0-80 16</inkml:trace>
  <inkml:trace contextRef="#ctx0" brushRef="#br0" timeOffset="48235.005">27383 5980 272 0,'3'-12'104'0,"4"2"-81"0,4 7 18 0,-4-3 2 16,0 6-3-16,0-3 3 16,-7 3-2-16,0 3 2 15,-4 3-24-15,-3 10 3 0,-3 9 1 16,-4 13-6-16,0 9-2 16,3 3-8-16,0 0-3 15,8 0-4-15,3-3-1 16,0-3 1-16,7-3 2 15,0 0-12-15,0-4-3 16,-3 1-23-16,-1-7-7 16,1-6-15-16,-1-9-6 15,1-3-97 1,6-4-47-16,1-6 107 16</inkml:trace>
  <inkml:trace contextRef="#ctx0" brushRef="#br0" timeOffset="51389.266">28526 4849 196 0,'-11'0'74'0,"8"0"-58"0,-5 0 12 0,5 0 2 0,-1 0-5 15,-3 0 3-15,0 3-5 16,0 3-2-16,0 0-11 16,0 0 5-16,4 1 2 0,-1-1-1 15,1 0 1-15,3 1-3 16,0-4 1-16,3-3-2 15,1 6 0-15,3-3-3 16,3-3 1-16,4 9-2 16,8-9 2-16,2 10-2 15,4-10 0-15,8 9-3 16,3-2-1-16,6-1-6 16,12 3 1-16,3 1 0 15,3 5 2-15,-3 4-1 0,-7 3 2 16,-10-3-2-16,-8 6 2 15,-3-3-2-15,-8-3 2 16,-6-4 0 0,-4 1 3-16,-3 3 1 0,-8-3 1 15,-3 2-2-15,-7 8 1 16,-7 2-4-16,-11 0 0 16,-10 6 1-16,-7 1 0 15,-8 3-5-15,1-1 1 16,3 10 0-16,0-3 0 15,11-3 0-15,7-7 0 16,3-2 0-16,7-7 2 16,4-6-3-16,4-1 0 15,3-8-1-15,3-1 0 16,0 1-5-16,1-4 0 16,3-3-46-16,0-3-19 0</inkml:trace>
  <inkml:trace contextRef="#ctx0" brushRef="#br0" timeOffset="52063.051">30085 4422 252 0,'10'-25'96'0,"-6"12"-75"0,-4-2 19 16,0 12 2-16,-4 0-7 15,-6 3 0-15,-11 6-18 0,-15 19-5 16,-9-6-8-16,-12 12 10 0,1 16 6 15,-1 16-10-15,4 9-3 16,7 0-5-16,11-6-2 16,14-7 3-16,10-5 0 15,15-7 3 1,17-10 3-16,25-8-2 0,14-11-2 16,3-5-2-16,-3-4 0 15,-10-5-9-15,-8-8-3 16,-7-2-37-16,-6-3-17 15,-8-1-30-15,-7 1-12 16,0-4-12 0</inkml:trace>
  <inkml:trace contextRef="#ctx0" brushRef="#br0" timeOffset="52484.013">30300 3895 264 0,'4'-40'99'0,"3"36"-77"0,7-5 13 16,-7 9 1-16,7 9 1 15,0 4 2-15,4 9-4 16,-8 12 1-16,-6 20-20 16,-8 24-3-16,-10 13-1 0,-3 0-10 15,-1 9 0-15,0 7 0 16,8-16 3-16,6-7 2 15,8-15 3-15,6-12-1 0,8-16 0 16,3-4-3-16,4-8-1 16,3-17-1-16,0-6 0 15,4-6-2-15,0-6 1 16,-4-3-4-16,-3-1 0 16,-4 4 1-16,-4 3 0 15,-2 6 0-15,-8 10 0 16,-4-4 0-16,-3 7 2 15,0-1-1-15,0 1-1 16,7-4-32-16,4-2-14 16,6 2-19-16,8-5-7 15,3-4-34-15,1 0-13 16,2 0 13-16</inkml:trace>
  <inkml:trace contextRef="#ctx0" brushRef="#br0" timeOffset="52949.662">31069 4695 244 0,'0'-10'90'0,"0"7"-70"0,-3-6 13 16,3 9-1-16,-4-6-13 15,1 6-3-15,-8 0 2 0,-3 0 2 16,-4 15-10-16,-6 4 1 0,-5 6 0 15,1 0-2-15,0 4 0 16,7-8-1-16,7 8 0 16,10-7 0-16,8-7 2 15,10-2-3-15,7-4 1 16,4-9-3-16,-1-6 0 16,1-3-1-16,0-7 0 15,-4-3 2-15,-4 0 3 16,-6 0 5-16,-4 10 3 15,-3 0-3-15,-4 15 0 16,-4 3-6-16,1 4-3 16,-1 3-5-16,4-1 0 15,4-2 0-15,6-1 2 16,1-2 1-16,3-7 1 16,7-3-2-16,4-3 1 0,-1 0-2 15,1-1 2-15,-4 1-2 16,-3 3 2-16,-4 0-20 15,-3 0-8-15,-1 0-31 16,1 3-15-16,-1 1-99 16</inkml:trace>
  <inkml:trace contextRef="#ctx0" brushRef="#br0" timeOffset="53728.761">31549 4764 300 0,'-4'-22'112'0,"1"13"-87"0,-4 2 13 0,3 4-1 16,-3 3-11-16,-7 3-3 16,0 7-13-16,0 2-4 15,3 4-4-15,1 0-4 0,3-4 1 16,3 4 1-16,4-7 0 16,0 1 0-16,4-4 2 15,-1-3-1-15,4-3 2 16,0 0-2-16,0-3 2 15,0 0 0-15,0 0 1 16,1 3-2-16,-5 3-2 16,-3 3 1-16,0 7-1 15,-3-4 2-15,-1 7 3 16,0-1 4-16,1 4 2 16,-1 0 1-16,4 6 2 15,0 0-1-15,-3 3 2 0,-1 1-4 16,-3 11 1-16,-3 1-5 15,-4 3 1-15,-4-3 1 16,-3-10 5-16,-7-3-6 16,3-6-2-16,0-9-1 15,1-7-1-15,-1-6-2 16,4-6-2-16,3-7 1 16,7-6 1-16,4-6-6 15,4-6 1-15,6-7-10 16,8 7-2-16,7-4-10 15,3 7-2-15,7-3-5 16,0 9 0-16,4 0-5 0,0 0 0 16,3 3 10-1,-3 4 6-15,-4-1 12 0,0 3 5 16,0-2 6-16,1 5 1 16,-5 7 10-16,5-3 6 15,-1 3-6-15,4 3 0 16,3 0-5-16,4 0 0 15,-1 0-1-15,-2-7 3 16,-5 1-3-16,-2-6 1 16,-8-4 1-16,-7 0 5 15,-7-3 1-15,-11 10 3 16,-10 6-8-16,-10 6-1 16,-12 13-5-16,-2 3-1 15,2 3-1-15,8-4 1 0,7 4-2 16,10-3-1-16,11-3 1 15,11-4-1-15,14-2 0 16,10-4 0-16,0-3-9 16,0-3-4-1,1-3-44-15,-1-3-18 0,-3-1-89 16</inkml:trace>
  <inkml:trace contextRef="#ctx0" brushRef="#br0" timeOffset="54060.102">32441 4664 356 0,'0'-7'134'0,"-3"7"-104"0,-4-9 9 0,3 6-1 15,-6-4-22-15,-4-2-6 16,-11 6-6-16,-3-3-1 16,-4 6-2-16,0 3-1 0,8 3 1 15,2 3-4-15,8 10 2 16,4 6-1-16,10-3 0 15,7 3 2-15,7 0 0 16,3 4 6-16,1-4 4 16,0 0 12-16,-4 0 8 15,-4 0-6-15,-6-3-5 16,-8 0-2-16,-6 0-1 0,-4-3-11 16,0-4-2-1,-4-2-3-15,0-4 2 16,-3 1-23-16,-3-10-8 15,-1 6-46-15,-3-3-16 0,-4 13-87 16</inkml:trace>
  <inkml:trace contextRef="#ctx0" brushRef="#br0" timeOffset="54809.622">29552 5520 288 0,'32'-48'110'0,"-18"23"-86"16,0-6 5-16,-7 15-5 0,-3 7-3 16,-4 0 2-16,0 2 1 15,-4 10 0-15,-3 10-13 16,-3 6 7-16,-1 15 2 0,-3 20 5 16,-4 11 2-16,4 11-8 15,0-7-1-15,0-4-7 16,3 4-1-16,1 0-6 15,3-9-1-15,3-7 3 16,1-12 3-16,3-3 0 0,3-10 2 16,4-6-4-16,4-10 1 15,3-5-5-15,0-7 0 16,4 6 3-16,3-6 1 16,0-6-3-16,7 6-1 15,4-7-1-15,7-2-2 16,3-4 1-16,-3-5 1 15,0-4-1-15,-11 0 2 16,-7-3-2-16,-14 0 2 16,-14 0-2-16,-14-1 2 15,-11 4-2-15,0-6-1 16,-3 6-2-16,3-3-1 16,1 0-5-16,2 6 0 15,5 4-23-15,6 12-9 16,4 3-8-16,7 3-3 0,7 6-21 15,7 0-9-15,7 10-73 16</inkml:trace>
  <inkml:trace contextRef="#ctx0" brushRef="#br0" timeOffset="55140.28">30060 5871 388 0,'-17'9'145'0,"10"-3"-112"0,-1 4 8 0,12-4-5 16,3 0-4-16,4 4 4 15,6-1-1-15,8 1 4 16,10-7-22-16,18 3 2 0,7-6-1 16,4 3-4-16,-8-3 0 15,-7 0-4-15,-10 9 1 16,-14 7-2-16,-14 12 0 15,-15 16-3-15,-17 16-1 16,-7-4-3-16,-4 1-2 16,0-4 1-16,0-3 1 15,1-3-8-15,6-3-3 16,4-9-28-16,7-7-14 16,7-6-37-16,7-10-17 15,10-2-94-15</inkml:trace>
  <inkml:trace contextRef="#ctx0" brushRef="#br0" timeOffset="55936.632">31143 5513 284 0,'14'-25'107'0,"-3"16"-83"0,0-4 15 16,-4 7 1-16,-4 0 0 0,-3 6 3 16,0 0-6-16,-7 6 0 15,-4 6-21 1,-3 7 2-16,-3 6 0 0,-1 4-8 0,0 8-3 15,4 1-2-15,4-4-1 16,6 1 4-16,8-7 3 16,6-3-2-16,8-3 2 15,10-3-6-15,7-7-1 16,1 7-2-16,3-9 1 16,-1 5-4-16,-6-5 0 15,0-4-4-15,-7-3 1 16,-4 0-42-16,0-3-17 15,-7-3-23-15,-7-3-10 0,0 6-60 16</inkml:trace>
  <inkml:trace contextRef="#ctx0" brushRef="#br0" timeOffset="56236.289">31545 5532 312 0,'0'-6'118'0,"4"6"-92"0,-4-3 17 16,0 3 3-16,0 3-3 15,-4 6 4-15,-3 19-9 0,-3 10-3 16,-4 9-19-16,-4 3-6 0,0 0-2 16,1-3-2-16,3 13-1 15,3 6-3-15,8 9 1 16,-1-6-2-16,4-6-1 15,0-10-2-15,0 0 1 16,0-12-23-16,0-9-10 16,0 2-15-16,0-9-7 15,0-6-21-15,0-10-9 16,7-2-55 0</inkml:trace>
  <inkml:trace contextRef="#ctx0" brushRef="#br0" timeOffset="61400.128">24077 8523 184 0,'-7'0'68'15,"4"-3"-52"-15,-5-3 17 0,5 3 4 0,-1-4-2 16,1 4 4-16,-1-3-6 16,1-3 0-16,-1-1-19 15,4 1 7-15,0-4 3 0,0 1 1 16,4-1 0-16,6-2-6 15,8-1 1-15,10-3-2 16,15 3-2-16,10-6-2 16,6-3 1-16,19 0-2 15,17 6 0-15,4 7-5 16,-7 6 0-16,0 15-1 0,-8 7 1 16,-10 9 2-16,-17 16 1 15,-18 21 3-15,-22 7 2 16,-20 3-7-16,-15 4-1 15,-10 8-4-15,-15 17-1 16,-20-1-1-16,-11 0-2 16,-4 4 3-16,8 9 2 15,6-4-2-15,8-15 0 16,13-12-3-16,19-19-3 16,13-1 4-16,11-18 1 15,14-12 4-15,22-10 3 16,20-10 2-16,15-6 1 0,3-6-4 15,3-3 0 1,11 0-3-16,1-3 0 0,-5 0-3 16,-6-4-2-16,-4 1 1 15,-14-1 1-15,-4 1-14 16,-6 3-5-16,-4-4-18 16,-8 7-7-16,-9-3-33 15,-8 6-13-15,-7 6-109 16</inkml:trace>
  <inkml:trace contextRef="#ctx0" brushRef="#br0" timeOffset="61670.246">25876 8583 340 0,'4'-25'129'0,"-1"19"-100"0,4-4 26 0,-3 7 8 0</inkml:trace>
  <inkml:trace contextRef="#ctx0" brushRef="#br0" timeOffset="62091.472">25883 8542 680 0,'-17'16'37'0,"-12"9"-20"15,-9 6-12-15,-12 4-4 0,4-4-1 16,8 0 0-16,6-2 0 16,7-4 0-16,11-6 2 15,7 3 1-15,7-7-6 16,4-2-2-16,6-4 2 15,4-3 3-15,7-2 1 16,8-4-1-16,2-4 1 16,5 1 1-16,2-3-1 0,5 0-1 15,10 3 3 1,10 6 0-16,4 6-4 0,0 10-1 16,-3 19-2-16,3 18 3 15,0 4 2-15,0-1 4 16,0-6-2-16,-14-2-2 15,-11 2 15-15,-10-3 9 16,-11 0-2-16,-14-3 1 16,-14 0-7-16,-14-3-2 15,-11-6-7-15,-3-10-3 16,-8 0-5-16,-6 1 0 16,-18-8 0-16,-3-2 2 15,-5-9-3-15,8-7 0 16,7-6-8-16,4-13-2 15,7-9-27-15,10-3-11 0,7-10-16 16,11 7-7-16,10-1-23 16,8 4-10-16,6 3-42 15</inkml:trace>
  <inkml:trace contextRef="#ctx0" brushRef="#br0" timeOffset="62660.823">25862 8464 300 0,'4'-19'112'0,"-1"6"-87"0,1 4 4 0,-1 3-2 16,1-4-1-16,-1 7 5 15,-3 3-2-15,0 0 2 16,0 0-17-16,0 0 5 0,0 0 4 15,4 3 1-15,3-3 3 0,3 7-4 16,12-7 0-16,16-7-3 16,15 4-1-16,4-3-6 15,3-4 0-15,0-2-2 16,10-1 1-16,4 1-4 16,4-1-3-16,-14 1-2 15,-8-1 0-15,-7 4-2 16,-6 3-1-16,-8-1 1 15,-7 4 1-15,-7-3-1 16,1 6-1-16,-8 6-2 16,0-3-1-16,-4 0 4 15,-3 4 1-15,-3-1 0 16,-4 0-2-16,-4 1-4 0,1-1 0 16,-1-3-31-16,1 0-12 15,-1-3-47-15,4 3-19 16,0 0-76-1</inkml:trace>
  <inkml:trace contextRef="#ctx0" brushRef="#br0" timeOffset="63458.746">27548 8470 252 0,'0'-41'93'0,"0"35"-72"0,4 3 25 15,-4 3 5-15,3 0-6 16,5 3-2-16,2 3-2 16,1 13 1-16,-1 19-23 15,1 9 5-15,3 12 3 0,-3 4-9 16,-1 12 0-16,1 13-8 16,-1 3-4-16,1-3-1 0,-1-7-1 15,-2-2-5 1,-1 2 1-16,0-6-5 15,-4-9-1-15,-3-16-35 16,-7-6-13-16,-3-15-32 0,-5-14-13 16,-9-15-57-1</inkml:trace>
  <inkml:trace contextRef="#ctx0" brushRef="#br0" timeOffset="63696.517">27160 9006 348 0,'-7'19'132'0,"21"-10"-103"0,18 1 12 0,-11-10-1 0,18 0-7 15,25-13 3-15,20-6-14 16,5-9-5-16,6 0-10 16,7 6-3-16,-14 3 0 0,-14 4-18 15,-10 11-5-15,-15-2-26 16,-10 6-12-16,-7 6-2 15,-8-2 0-15,-6-4-18 16,0 9-72 0</inkml:trace>
  <inkml:trace contextRef="#ctx0" brushRef="#br0" timeOffset="64042.367">28385 8360 348 0,'14'-19'129'0,"-11"16"-100"0,1 0 7 0,-4 3-5 16,-4 3-11-16,-3 7 1 15,-7 9-6-15,-4 12 1 16,1 13-9-16,3 6 0 0,3 0 0 15,4 0 3-15,10-6 4 16,12-3-6-16,9-7 0 16,15-5 0-16,10-4 0 0,1-6-4 15,-1-1-1 1,-3-5-1-16,0-7 1 0,-4-3-4 16,-3-3 0-16,-7-6-26 15,-7 0-11-15,-8-4-30 16,-6 1-12-16,-4 0-83 15</inkml:trace>
  <inkml:trace contextRef="#ctx0" brushRef="#br0" timeOffset="64328.53">28868 8357 292 0,'-7'-19'110'0,"7"10"-86"0,0 3 16 0,0 3 2 16,0 3-5-16,0 0 2 16,0 6-1-16,0 9-2 15,0 14-19-15,0 24 3 0,0 13 3 16,0 6-8-16,3 6-3 16,1 16-14-16,6 10-4 15,1-7 9-15,3-9 7 16,4-10-13-16,-1-9-5 15,5-9-23-15,-1-13-7 16,0-10-30-16,0-15-9 16</inkml:trace>
  <inkml:trace contextRef="#ctx0" brushRef="#br0" timeOffset="64883.959">29376 8486 272 0,'-35'-13'104'0,"35"10"-81"0,10 0 16 0,1 3 1 0,6 0-2 15,15 0 4-15,7 0-12 16,7 3-3-16,0-3-16 16,7 0-4-16,10-3-1 0,1 3-1 15,-1 0 0-15,-7 3-23 16,-6 6-10-16,-11 4-55 16,-11 6-21-16,-10 3-39 15</inkml:trace>
  <inkml:trace contextRef="#ctx0" brushRef="#br0" timeOffset="65077.742">29570 8818 324 0,'-18'6'121'0,"22"-3"-95"0,10 4 14 0,0-7-3 16,7 0-11-16,11-3-3 15,21-4-13-15,14 1-6 16,3 0-3-16,-6 0-1 0,-4 2 2 15,-7 1-19-15,-7 3-6 16,-1 3-48-16,1 4-21 16,0 2-45-1</inkml:trace>
  <inkml:trace contextRef="#ctx0" brushRef="#br0" timeOffset="65543.435">30536 8348 272 0,'-17'-13'101'0,"20"4"-78"0,4-4 11 16,0 7-1-16,8-3-7 15,6-7 2-15,3 6 1 0,12 1 2 16,10 0-16-16,10 6 9 0,0 6 5 15,-3 6-2-15,-7 10 1 16,-7 9-9-16,-11 13-1 16,-7 15-5-16,-10 10 2 15,-11 0-6-15,-11 0-1 16,-10-7-4-16,-10 4-1 16,-8 3-1-16,-4 3-2 15,5-3 1-15,6-3 1 16,7-10-1-16,7-6 2 15,11-6-2-15,18-13 2 16,17 0 0-16,22-3 1 16,6-9-2-16,8-10 1 15,6-3-2-15,8-3-1 16,-4-3 1-16,-11 0-1 16,-10-3-9-16,-7-1-4 15,-11 1-33-15,-6 0-15 0,-1 0-39 16,-7 2-14-16,0-5-46 15</inkml:trace>
  <inkml:trace contextRef="#ctx0" brushRef="#br0" timeOffset="66114.2">32159 8558 272 0,'18'-63'101'0,"-11"38"-78"0,0-9 11 0,-3 18-1 16,-4 0-7-16,-8-3-1 16,-2 1 0-16,-4-1 1 15,-4 3-14-15,-3 4 9 0,-4 2 2 16,-6 7 2-16,-12 3 0 15,-6 6-14-15,-8 7-4 16,1 2-5-16,-1 11-2 16,12 5 3-16,6 7 2 15,11 2 0-15,10 4 2 16,14-3-2-16,15-7 2 0,17-5-4 16,11-7-2-16,7-10 2 15,7-12 2-15,0-12 0 16,0-13 0-16,0-10 1 15,-4 1 1-15,-10 2 14 16,-11 4 6-16,-14 9-2 16,-7 7-1-16,-10 8-9 15,-8 17-4-15,-3 12-4 16,0 22 0-16,0 6-2 16,0 7 2-16,3 12-4 15,4 13 0-15,3 3-1 16,8-10-2-16,7-12 1 15,3 0-1-15,3-16 0 0,4-6 2 16,1-10-17-16,-1-9-6 16,-7-6-32-16,-4-6-14 15,-6-7-37-15,-8-3-15 16,-3 6-59 0</inkml:trace>
  <inkml:trace contextRef="#ctx0" brushRef="#br0" timeOffset="66715.909">31796 7761 268 0,'-28'-37'101'0,"6"15"-78"0,-16-13 11 16,17 20 1-16,-4-10-15 16,-10-4-3-16,-15 4-2 15,-20-3 1-15,-15 6-9 16,-7 0 7-16,-17 10 5 0,-22 12-1 15,-3 18-1-15,-24 29-3 16,-5 22 1-16,-13 19 3 16,-8 44 3-16,22 9-5 0,28 47 1 15,32-3-4 1,35 25 0-16,39-12-1 0,52 12 0 16,47-25 0-16,31-32 2 15,53-11-3-15,39-17-1 16,22-9-2-16,34-28 0 15,-10-38 0-15,3-34 0 16,-20-26 0-16,-5-15 0 16,-20-25 2-16,-29-35 1 15,-17-21-3-15,-25-39-3 16,-35-14-2-16,-40-52-3 16,-41-17-2-16,-32-17-1 0,-50 7-3 15,-31 18-1-15,-36 38 1 16,-17 54 4-16,-18 34-4 15,-3 40 0-15,17 33-26 16,11 24-11-16,-4 22-53 16,32 12-21-16,36 10-69 15</inkml:trace>
  <inkml:trace contextRef="#ctx0" brushRef="#br0" timeOffset="68022.633">19544 5250 272 0,'0'-41'101'0,"7"25"-78"0,-4-9 11 0,-3 16-1 16,0-10-3-16,-3 0 4 15,-11 0-12-15,-18 1-5 16,-24 2-10-16,-18 7-5 0,-29-7-1 15,-31 13-4-15,-7-3 2 16,-32 2 1-16,-10 8 0 16,-25 5 2-16,3 16 1 15,-21 25 14-15,15 19 6 16,-5 3-3-16,8 25 1 16,32 16-6-16,24 0 1 15,29 3-5-15,31 19 1 16,46-10-5-16,39-12-2 15,53-28 13-15,56-16 5 16,75-19 0-16,66-18-2 0,57-17-7 16,39-15-1-16,10-15-8 15,4-14-3-15,-11-21-1 16,-39-9 1-16,-10-4-1 16,-43-3-1-1,-27-9 3-15,-29-22 0 0,-36 6-1 16,-41 12 1-16,-39 4 0 15,-40-3 1-15,-41-13-7 16,-32-7-2-16,-57 1-1 16,-32-3 4-16,-56 9-1 15,-21 25 1-15,-35 32-5 16,-4 24 0-16,11 20-30 16,35 8-11-16,28 11-32 0,32 8-13 15,28 10-89 1</inkml:trace>
  <inkml:trace contextRef="#ctx0" brushRef="#br0" timeOffset="70843.261">17709 5783 212 0,'-14'-3'79'0,"11"3"-61"0,-8 3 15 0,4 0 1 16,-3-3-4-16,-1 9 2 16,-3-2-9-16,-7-4-4 15,0 6-11-15,-4 7 1 0,0 0 4 16,0-1-3-16,1 4 2 15,10-6-3-15,7-1 0 16,7-2-1-16,7-4 2 0,7-6 1 16,10 0 3-16,1 0-1 15,3-6 2-15,1-7-4 16,-1-6-1-16,-3-6-4 16,-4-3 1-16,-4-7-4 15,-6 7 0-15,-4-3 5 16,-7 3 3-16,0-1-4 15,-7 4-2-15,-4 7-5 16,-3 2 0-16,-7 10 0 16,-4 9 0-16,-6 12 0 15,-5 10 2-15,1 7-1 16,0-1-1-16,7 1 1 16,6-4-1-16,8-3 2 0,7-6 3 15,11 6 4-15,10-10 2 16,7 1-3-16,7-7-3 15,11-2 2-15,-4-7 0 16,1-7-3-16,-1-2-1 16,-3-10-1-16,-1-3-2 15,-2-6 5-15,-8-6 1 16,-7-4-5-16,-11-3 0 16,-6 10-1-16,-4 3 2 15,-7 3-3-15,-7 6 0 16,-8 9-1-16,-6 10 0 15,-7 13 0-15,-1 9-2 16,5 9-2-16,-1 7 1 16,11-1 3-16,6 1 1 15,8 0 1-15,11-7 2 0,10 0 1 16,10-2 3-16,8-7-1 16,10-7 2-16,1-5 0 15,3-1 1-15,-1-9-2 16,1-9-1-16,3-1-3 15,-3-9 1-15,-3 1-2 16,-8-11 2-16,-11-2 0 16,-13 0 3-16,-11-7-5 15,-11 4-3-15,-3 2-2 16,-7 4 3-16,-7 15 0 16,-11 13 1-16,-7 13-3 0,0 6 2 15,3 12-1-15,1 1 0 16,14 2-3-16,10-6 1 15,11 7 2-15,10-10 3 16,12 0 2-16,13-6 1 16,10-7 0-16,5-2 0 15,6-1 0-15,-3-9 0 16,0-9 0-16,-4-1 0 16,-3 1-2-16,-8-10 1 15,-2-3 0-15,-12-6 3 16,-6 0-5-16,-8-4-1 15,-3-2 0-15,-7-1 0 16,-7 7-3-16,-7 3 2 0,-11 16-1 16,-11 18 0-1,-3 10 0-15,1 12 0 0,9 4 2 16,8-4 0-16,7 7-3 16,10-7 2-16,11 0 1 15,14-6 2-15,11-6 1 16,13 0 1-16,8-10 0 15,7 1 2-15,4-10-3 16,-5-3-2-16,-2-7 2 16,-4-5 0-16,-4-7-1 15,-7 0 1-15,-7-6-2 16,-10-7 2-16,-8 4-2 16,-10-4 2-16,-3 4-4 15,-8 3 0-15,-10 9 1 0,-7 9 0 16,-8 20-3-16,-3 6 2 15,0 5-1-15,4 5-2 16,10-1 0-16,8 0 3 16,10-3 0-16,10 3 1 15,8-3 0-15,10 0 0 16,10-7 0-16,8-2 2 16,7-4 1-16,-4-2 1 15,-3-7-2-15,0-7-2 16,-4-5 1-16,0-7 1 15,-7-6-1-15,-3-3 2 16,-11-7-2-16,-7-3 2 16,-7 1 0-16,-7-1 3 15,-11 1-5-15,-14 15-3 16,-6 6-2-16,-5 13 0 0,-6 15 3 16,10 10 0-16,3 3-4 15,12 13 1-15,6-3 0 16,7-1-1-16,11 4 4 15,11-7 2-15,10-3 0 16,14-6 2-16,11-6-2 16,3 3 2-16,4-10-2 15,0 0 2-15,-7-9 0 16,-4-9 1-16,-3 0-2 16,-4-10 1-16,-10 3 0 0,-4-6 1 15,-11-6-2-15,-6-3 1 16,-8 9-4-16,-6-3 0 15,-12 9 1-15,-6 10 0 16,-7 9-3 0,-1 6 2-16,-2 7 1 0,9 3 0 15,5 3-3-15,9 0 0 16,8 0-1-16,7-1 3 16,14-2 0-16,7-6 1 15,11 6 0-15,7-10 0 16,3 0 2-16,7 1 1 15,-6-10-1-15,-1-10-2 16,-3 1 1-16,0-13 1 16,-4-6-1-16,-4-10 2 0,-6-2-2 15,-11-4 2-15,-7-3 0 16,-7 6 1-16,-7 6-5 16,-11 10-1-16,-6 10 1 15,-12 15 0-15,-3 15-4 16,0 13 1-16,1 4 2 15,9 5 1-15,12-2-2 16,10-4 2-16,10 1-1 16,15-7 0-16,13-3 2 15,8 0 0-15,10-4 0 16,-3-8 2-16,-4-1 1 16,1-2 1-16,-5-7 0 15,-2-7 0-15,-8-2 0 0,-7 3 0 16,-7-7-2-16,-7 0 1 15,-7-5-2-15,-7 2-1 16,-7 7 1-16,-8 2-1 16,-6 7-3-16,-4 3 0 15,4 4 2-15,-4 2 0 16,11 4-2-16,3 5 2 16,11-2-4-16,7 0 1 15,7 3 2-15,7-1 1 16,7 4 1-16,11-3 0 15,3-3 0-15,4-7 2 16,0-2 1-16,-4-7 1 16,0-10-2-16,0-5 1 15,-3-4 0-15,-7-10 1 16,-4 8-2-16,-7-8 1 16,-7-5-2-16,-7 6-1 0,-7 3-2 15,-11 6 1-15,-3 9 1 16,-7 10 2-16,-4 3-3 15,0 7-2-15,0 9-1 16,11-4 3-16,7 4-2 16,7 3-1-16,10-3 3 15,11 0 0-15,11-7 1 16,10 7 0-16,7-10 0 16,1 4 0-16,-5-10 2 15,1-6 1-15,-4-3-1 16,-3-10 1-16,-4 4 0 0,-7-7 1 15,-3 0-2 1,-8-6 1-16,-6 6-2 16,-8 3-1-16,-3 7 1 0,-3 3-1 15,-5 12-3-15,-2-3 0 16,3 6 2-16,6 1 0 16,5-1-2-16,3 1 0 15,7 2-1-15,7-2 3 16,3-1 0-16,1 0 1 15,0 1-25-15,3-4-8 16,0-3-40-16,0 7-17 16,0-4-115-1,4 6-52-15,-1 1 134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22:09:39.7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10005 9784 216 0,'-4'-16'82'0,"4"16"-64"0,0-16 7 16,0 13-3-16,0 0-8 15,0 0 0-15,-3 3-2 16,3 0 2-16,-4 3-7 16,1 0 0-16,3 0 3 0,0 1-4 15,0-1-1-15,0 0 2 16,3 0 0-16,1 0 1 15,-1-3 0-15,1 0 0 16,3-3 2-16,0 3-3 16,0-6 1-16,0-1-1 0,0-2 3 15,0 3-1-15,-3-4 2 16,-1 1 0-16,-3 0 1 16,0-1-4-16,-7 10 0 15,0-3-5-15,-4 6 0 16,4-3-1-16,-7 16 1 15,4-7-2-15,-1 10-1 16,1-3 3-16,3 6 2 16,3-7-4-16,8 4-1 15,-1-3 4-15,8-13 2 16,-1 3 0-16,4-12 1 16,0 3 0-16,1-13 1 15,-1 7 0-15,-4-10 2 0,-3 6-5 16,-7-2-1-16,0-1 2 15,-7 0 3-15,4 4-4 16,-11 2-3-16,3 1-1 16,-7 12 1-16,4-3-1 15,-7 16-1-15,3-4-2 16,4 10-1-16,4-3-1 16,6 6 3-16,1-6 0 15,10 0 1-15,0-4 0 16,3-2 0-16,1-4 0 15,3-9 2-15,-3 0 1 16,3-6 1-16,-4 0 0 0,1-10 2 16,-4 1-1-16,-3 2 0 15,-1-3-1-15,-6 1 2 16,-1 2-1-16,-7 7 0 16,1 0-6-16,-4 12 1 15,3 0 0-15,-3 13 0 16,3-3-3-16,4 6 2 15,0 3-1-15,7-3 0 16,0-4 0-16,11-8 0 16,-4-4 4-16,7-12 1 15,-3 3-1-15,3-10 1 16,-4 1 2-16,1-7 2 16,-4 0-1-16,-3 0 1 0,-1 7-2 15,-6-7 2-15,-1 3-4 16,-7 7 0-16,4 2-3 15,-7 11-1-15,4-1 1 16,-4 12 0-16,3-2-3 16,4 12 2-16,3-3-1 15,8 3 0-15,-4-3 2 16,11-6 0-16,-4-4-3 16,7-9 2-16,-4-3 1 15,1-6 0-15,-1 0 6 16,1-10 6-16,-4 0-2 15,-3-2 0-15,-1 2-6 16,-6-3-1-16,-1 0 1 16,-3 10 0-16,0 3-5 15,-4 9 1-15,1-3 0 0,-1 9 2 16,1 1-3-16,3 2-2 16,3 4 2-16,4-4 0 15,0 1 1-15,7-7 0 16,0 0-3-16,4-6 2 15,-1 0 5-15,1-9 2 16,-1 0 0-16,1-7 1 16,-4 3 0-16,-3-5 3 15,-1 2-3-15,-3 3-2 16,0 4-2-16,-7 6 0 16,0 0-4-16,0 9 0 15,0 0 1-15,0 4 2 16,3-4-3-16,4 3 0 0,0 1-1 15,4-1 0-15,-1-9 2 16,1 6 2-16,-1-2-41 16,1-4-16-16,0 6-40 15,-1-6-18-15,-3 0-72 16</inkml:trace>
  <inkml:trace contextRef="#ctx0" brushRef="#br0" timeOffset="1441.753">19142 6680 172 0,'-4'-3'66'0,"1"3"-52"0,3-4-5 0,0 4-6 15,0 0-3-15,0 0 0 0,0 0-3 16,0 0 0 0,0 0 2-16,0 4 0 0,3-1 3 15,1 0-1-15,-4-3-1 0,0 0 14 16,0 0 5-16,0-6 6 16,0-4 2-16,0-2-3 15,0-1-1-15,3-6-3 16,-3 0-1-16,4 7 1 15,-1-4 2-15,1 4-1 16,-1-1-1-16,1 1 1 16,-4-1-1-16,0 0 2 15,0 1 3-15,0 3-2 16,0-4-2-16,0 10 0 16,0-3 1-16,0 12-6 0,0 10 1 15,0 18-1-15,0 16 2 16,0 19-8-16,-4 6-1 15,1 16-5-15,-4 10-3 16,0-4 0-16,0-9 1 16,-4-1 1-16,-3-2 1 15,0-6-5-15,3-23 1 16,4-12 0-16,0-3 0 16,0-7-5-16,4-9-1 15,-1-3-26-15,8-16-11 16,-4-2-29-16,7-14-10 15,7-2-90 1</inkml:trace>
  <inkml:trace contextRef="#ctx0" brushRef="#br0" timeOffset="1970.871">19639 6520 280 0,'-10'-19'104'0,"10"10"-81"0,-4-4 14 16,4 13-1-16,0-3 3 0,-3-3 5 15,-1 6-10-15,0 6-3 16,-6 3-18-16,-1 16 1 0,-6 22 2 15,-8 10-6-15,-7 9-1 16,-3 3-3-16,-4 18-1 16,7 14-1-16,8-10 0 15,10-7 2-15,10-8 1 16,18-4-3-16,14-3-1 16,8-3-3-16,2-16-1 15,1-13 3-15,-3-12 1 16,6-21 7-16,4-23 6 15,7-9 1-15,0-10 1 16,-1-25-5-16,-9-18-3 16,-11-7-5-16,-22 0-2 15,-17-9-1-15,-21-16 1 0,-14 10-2 16,-4 21 2-16,-4 22-4 16,1 20-2-16,0 24-5 15,6 25-2-15,11 26-24 16,11 3-10-16,14-4-19 15,14 10-6-15,11-3-20 16,7-1-7-16,13 11-43 16</inkml:trace>
  <inkml:trace contextRef="#ctx0" brushRef="#br0" timeOffset="2388.323">20475 6745 260 0,'-10'-53'96'0,"3"28"-75"0,-11-9 21 0,7 15 3 15,-6 0-8-15,-8 0 1 16,-7 7-2-16,-7 5 2 16,4 14-21-16,0 15 2 0,0 15-1 15,-1 17-2-15,5 5 1 16,2 23-3-16,12 18-1 15,10-3-5-15,10-6 0 16,11-9-1-16,18-10 3 16,25-10-5-16,10-8-1 15,0-14 0-15,-7-21 2 16,-4-19 1-16,-3-15 3 0,-4-10 1 16,-10-13 3-1,-11-19-7-15,-14-15-2 16,-14 0-1-16,-14-6 0 0,-14-10-5 15,-18-9-1-15,-10 12-2 16,-4 19 3-16,7 22-16 16,14 19-3-16,11 19-30 15,17 16-12-15,15 5-21 16,10 10-6-16,14 3-75 16</inkml:trace>
  <inkml:trace contextRef="#ctx0" brushRef="#br0" timeOffset="2707.717">20927 6952 428 0,'-35'0'159'0,"38"0"-124"0,4 0 4 0,7 0-8 15,7 0-13-15,8 0 2 0,2-3-5 16,15-3 1-16,11 0-9 16,3-1-2-16,-7 4 1 0,-8 0-5 15,-2 3-1-15,-12 0-31 16,-2 3-12-16,-5 0-42 15,-2 1-18-15,2 2-67 16</inkml:trace>
  <inkml:trace contextRef="#ctx0" brushRef="#br0" timeOffset="3440.053">21721 6586 272 0,'-22'-10'101'0,"19"-6"-78"0,-1-2 11 0,4 8 1 16,0 1-4-16,0-1 2 15,-3 1 6-15,3 3 2 16,0 3-21-16,0 3 2 0,7 0-1 16,10 0 4-16,12 0 4 15,10 0-6-15,6 3-4 16,5-3-11-16,10-3-3 0,7 0-1 16,-14 3 2-1,-11 0-12-15,4 0-3 0,-7 0-53 16,-1 3-24-16,-2-3-110 15</inkml:trace>
  <inkml:trace contextRef="#ctx0" brushRef="#br0" timeOffset="3921.798">23110 6576 284 0,'-28'-37'107'0,"21"18"-83"0,-7 3 19 0,7 10 3 16,0 0-7-16,-4-1 2 15,-3 7-6-15,-3 7-1 16,-8 8-19-16,-7 20 9 0,-14 18 3 15,-10 10-3-15,-8 6 0 16,4 18-4-16,8 11-3 16,13-1-7-16,14-12-2 15,18-10-4-15,25-13-1 16,31-2-1-16,14-16 1 16,5-22-2-16,9-13 2 15,4-12-2-15,-14-12-1 16,-14 5 9-16,4-31 6 15,-11 7-3-15,-11-32 1 0,-7 13-6 16,-28-32 1-16,0 16-7 16,-42-19-1-16,-22-9 0 15,-10 22 0-15,-7 18-5 16,3 20 1-16,11 12-40 16,14 9-18-16,15 16-54 15,16 0-24-15,8 6-43 16</inkml:trace>
  <inkml:trace contextRef="#ctx0" brushRef="#br0" timeOffset="6846.562">21639 6542 252 0,'0'-16'93'0,"0"10"-72"0,0-4 11 0,0 4 3 16,4 0-4-16,-1-4 2 16,1 1-5-16,3-4-3 15,0 4-13-15,4 0 6 0,-1 2 4 16,-3 14 0-16,-7 2 1 15,-7 13-6-15,-3 19-2 0,-4 6-5 16,-4 0-1-16,0 0-1 16,4-6 0-16,0-7-2 15,3-3 1 1,4-5-6-16,4-5-1 16,-1-2 0-16,1-6 0 0,-1 3 0 15,1-4 2-15,3-3-1 16,0-2-1-16,0-1 1 15,3-3 1-15,4 0-1 16,0-3-1-16,8-3-2 16,2 0 1-16,8 0 1 15,7 0 2-15,3 0-3 0,0 6 0 16,4 0 1 0,-4 6 2-16,1 7-1 0,-1 6-1 15,0 9 1-15,0 10 1 16,4 6-1-16,4 0-1 15,-1-3 1-15,0-6 1 16,-3-4 12-16,-7-6 8 16,-11-6 4-16,-11-3 2 15,-13-3-4-15,-18-4-1 16,-7 1-12-16,-11-7-4 16,-11 4-5-16,-13-4 1 15,-8-3-4-15,1 6 0 16,6-9-4-16,15 7 1 15,10-7-44-15,11-7-18 16,10 7-57-16,15-9-23 0,6 0-32 16</inkml:trace>
  <inkml:trace contextRef="#ctx0" brushRef="#br0" timeOffset="7582.824">18983 7834 244 0,'-32'0'90'0,"25"-4"-70"0,4-2 19 0,3 3 3 0,0 0-9 16,-4-3-2-16,1 2 2 15,-1 1 4-15,4 3-20 16,0 0 4-16,0 0 2 0,4 3-1 15,3 1-1-15,7-1-3 16,7 0 1-16,7 0 1 16,7 0 0-16,11-3-5 15,25 0 1-15,17 0-3 16,11-3 0-16,31-3-5 16,19-7 0-16,27 1-3 0,21-7 0 15,36-9 1-15,0 6 3 16,35-7 0-16,11 4 0 15,-7 10-1-15,13 5 0 16,-34 13-2-16,-1 7-1 16,-24 5-1-16,-21 4 0 15,-1 3-2-15,-27-3-2 16,-26-6 1-16,-10 2-1 16,-10-5 0-16,-18-4 0 15,-18-3 0-15,-24-3 2 16,-22-3-23-16,-21-3-11 15,-28-1-82-15,-14-2-36 16,-3-4-53-16</inkml:trace>
  <inkml:trace contextRef="#ctx0" brushRef="#br0" timeOffset="8963.573">20137 8235 264 0,'0'-22'101'0,"3"3"-78"0,4-3 15 16,-3 13 4-16,-1-7-8 15,1 7 16 1,-1 18-10-16,1 10-22 15,-1 12 3-15,-3 7 2 0,0 18-1 16,0 20-1-16,0 8-7 16,0-2-1-16,-3 9-8 15,3 3-1-15,0 0-2 16,0-6 1-16,0-10-2 16,0-15-1-16,3-10 1 15,-3-12 1-15,0-7-23 16,0-9-8-16,0-6-30 15,0-9-13-15,0-1641-38 0,11 3252-16 16,7-1646 3 0</inkml:trace>
  <inkml:trace contextRef="#ctx0" brushRef="#br0" timeOffset="9309.96">20768 8658 348 0,'-28'-9'129'0,"28"9"-100"0,3 0-9 16,11 0 56-1,11-10-31-15,10 1-13 16,11-7-10-16,7-6-15 16,14-3 0-16,14 0 0 0,1 6-3 15,-5 10-3-15,-3 6 0 16,-14 3 1-16,-7 0-3 16,-4 0-2-16,-3 0-31 15,0 0-13-15,-3-7-22 16,-1 4-8-16,0-3-79 15</inkml:trace>
  <inkml:trace contextRef="#ctx0" brushRef="#br0" timeOffset="11021.47">22387 8335 192 0,'11'-22'74'0,"-8"10"-58"0,4-7 12 0,-3 9 2 0,0 1-3 15,-4 0 4-15,0-1-2 16,0 1 0-16,0-1-16 15,-4 1 8-15,0 0 2 0,-3-1 6 16,-3 4 2-16,-11 6-5 16,-8 3-2-16,-6 3-4 15,-4 7-1-15,-3 3-6 16,3 9-3-16,0 9-1 16,1 13-1-16,2 16 2 15,5 15 1-15,-1 1-1 16,7-4-1-16,7 19-5 15,11 0-1-15,14-6 1 16,15-16 2-16,24-9-1 16,28-13 2-16,10-16-2 0,8-12 2 15,17-19 0-15,4-18 1 16,-3-23 0-16,-19-15 2 16,-10 3 1-16,-21-7 1 15,-17-12 0-15,-22-15 0 16,-21-7-4-16,-21 0-3 15,-29 3-2-15,-17 6-3 16,0 20 1-16,0 18-1 16,7 16-5-16,7 12-1 15,18 6-39-15,17 1-15 16,11 9-56-16,18-9-21 16,14-4-40-1</inkml:trace>
  <inkml:trace contextRef="#ctx0" brushRef="#br0" timeOffset="11634.759">24444 7532 332 0,'-32'22'126'0,"25"-12"-98"0,-7 9 14 16,11-13 2-16,-1 3-10 15,8 7 3-15,6-3-8 16,11-4-3-16,29 0-14 15,24-12-3-15,10-6 1 0,26-10-6 16,13 0-2-16,-10 7-1 16,-18 5-1-16,-13 11-42 15,-26 5-17-15,-17 7-54 0,-15 6-23 16,-27 0-5 0</inkml:trace>
  <inkml:trace contextRef="#ctx0" brushRef="#br0" timeOffset="11831.497">24335 8166 392 0,'-14'34'145'0,"28"-24"-112"0,17 5 10 0,-6-11-2 16,28-1-12-16,28-6-2 0,7-7-15 16,15 1-8-1,10-4-2-15,-8 1-7 0,-13-1-1 16,-7-3-26-16,-8 7-11 15,1-3-22-15,3-7-10 0,4 3-83 16</inkml:trace>
  <inkml:trace contextRef="#ctx0" brushRef="#br0" timeOffset="12612.253">27037 7156 260 0,'63'-69'99'0,"-38"47"-77"0,3-9 26 0,-17 22 8 0,-1-1-4 16,-2 4 22 0,-19 15-22-16,-14 16-27 15,-17 10-13-15,-15 9-5 0,1 0-4 16,0 0 0-16,6-7-1 15,8-2-2-15,10-4 1 16,11-6-1-16,10 3-3 16,15 1 0-16,10-11-1 15,14-2 3-15,18-3 0 0,14 2 1 16,4 1 0 0,6 12 0-16,8 0 0 0,21 13 2 15,3 3-3-15,0 6 0 16,0 0-1-16,1 4 0 15,-12 5 4-15,-9 7 1 16,-15 0 7-16,-18-7 4 16,-14-8 6-16,-14-11 4 15,-10-2-1-15,-22-7 0 16,-17-9-12-16,-18-6-4 16,-14-7-5-16,-31-2-2 15,-22-4 1-15,-14-3-1 16,-21-6-7-16,7-4 0 15,10-2-13-15,15-4-2 16,20-3-17-16,22 0-5 0,25-6-32 16,24 0-12-16,18 0-83 15</inkml:trace>
  <inkml:trace contextRef="#ctx0" brushRef="#br0" timeOffset="12896.812">27139 7015 308 0,'-24'-16'115'0,"27"13"-89"0,15-3 14 15,-4 6 3-15,14-3-15 0,14-3-1 16,36-4-5-16,21 1-2 15,17 6-10-15,29-4-4 0,-8 17-2 16,4-1-2-16,4 7 1 16,-14 6-26-16,-18 3-10 15,-15 0-21-15,-9-6-8 16,-8 0-71 0,0-1-46-16,-14-8 78 15</inkml:trace>
  <inkml:trace contextRef="#ctx0" brushRef="#br0" timeOffset="13346.546">29429 7037 280 0,'3'-50'104'0,"-6"25"-81"0,-8 6 18 16,4 10 4-16,-7-1-17 15,-7 4-6-15,-7 6-2 16,-8 6 1-16,-6 7-11 16,-11 12 1-16,-17 28 2 0,-12 10 2 15,-2 18 0-15,-4 10 4 16,-8 32 0-16,1-4-4 16,14 6 1-16,21 10-5 0,32-10 1 15,35-21-1-15,24-10 1 16,26-16-4-16,42-15-3 15,10-19 0-15,25-22 1 16,11-13-1-16,-8-21 0 16,1-16 3-16,-4-26 5 15,-21-15 2-15,-21-6 0 16,-29-22-5-16,-35-25-4 16,-38-7-3-16,-29-18 0 15,-25 5-7-15,-38 26 1 16,-11 29-4-16,-7 24 2 15,7 19-13-15,18 16-3 0,28 15-53 16,32 10-24-16,28 9-103 16</inkml:trace>
  <inkml:trace contextRef="#ctx0" brushRef="#br0" timeOffset="15178.163">16768 8388 260 0,'7'0'99'0,"-4"0"-77"0,4 0 11 0,-7 0 2 16,4 7 1-16,-4-4 3 15,0-3-2-15,-4 0 2 16,1 0-21-16,-1-3 5 0,-3-7 4 15,0-5-2-15,3-1 0 16,1-9-9-16,3-10-3 16,0-15-3-16,7-19 1 15,4-9-8-15,6-10-4 16,11-19 2-16,15-2 3 0,3 12 1 16,0 15 2-16,-4 19 0 15,-3 13 1-15,-11 22 0 16,-7 19 0-16,-3 24-2 15,-8 17-1-15,-3 21-6 16,0 0 1-16,-3 10 0 16,-1-4 2-16,1 7-1 15,-1 3 2-15,5-6-2 16,-1-7-1-16,7-9-2 16,0-9 1-16,3-13-1 15,8-9 0-15,10-19 2 0,8-13 2 16,3-3-1-1,-4 4-1-15,-7 8 1 16,-7 14-1-16,-13 18 2 0,-15 12 1 16,-11 10-1-16,-7 7-2 15,-3 8-8-15,4 7-5 16,6-6-24-16,7-10-9 16,8-15-14-16,10-13-2 15,7-16-31-15,7-15-11 16,-3-3-37-1</inkml:trace>
  <inkml:trace contextRef="#ctx0" brushRef="#br0" timeOffset="15498.091">17755 7686 324 0,'-10'-6'123'0,"13"3"-95"0,4 3 25 16,0 0 4-16,4-3-14 16,7-1 0-16,10 1-15 15,7 0-8-15,7 3-11 0,8 0 0 0,-1 0 2 16,-3 3-6-16,-7 4-3 15,-4 2-4-15,-3 4 1 16,-7 2-50-16,-8-2-20 16,-6 6-27-16,-4-4-9 15,-7 7-37 1</inkml:trace>
  <inkml:trace contextRef="#ctx0" brushRef="#br0" timeOffset="15676.537">17776 8147 384 0,'4'9'145'0,"21"-12"-112"0,28-12 10 0,-18 5-2 15,14-9-14-15,8 1-1 0,-1-1-13 16,-3 3-5-16,-4 4-5 16,-6 5-11-16,-11 7-3 0,-8 3-71 15,-6 4-31-15,0-1-57 16</inkml:trace>
  <inkml:trace contextRef="#ctx0" brushRef="#br0" timeOffset="20147.973">15988 12715 208 0,'-18'-12'77'0,"15"9"-60"0,-4 6 8 15,7 0 0-15,-4 3-9 16,4 7 1-16,0 3 1 16,7 9 1-16,4 3-10 15,6 13 8-15,8 3 5 0,10 3 6 16,8 9 6-16,3 16-8 16,7 25-3-16,14 4-11 15,7-1-3-15,3 7-5 16,-3-1-3-16,-7-9 0 15,-7-12 1-15,-10-16-1 0,-4-16 2 16,-8-9-2-16,-6-16 2 16,-7 1 0-16,-8-14 3 15,-6-5-16-15,-7-7-6 16,-8-9-41-16,-3-4-17 16,0-5-75-1</inkml:trace>
  <inkml:trace contextRef="#ctx0" brushRef="#br0" timeOffset="20463.356">17187 12543 296 0,'4'-28'112'0,"-4"18"-87"0,0 10 4 16,0 0-2-16,0 7-5 15,-4 5 4-15,-3 16 1 16,-3 10 3-16,-4 37-16 16,-11 26 5-16,-10 33 4 0,-8 39-10 15,-10 37-4-15,0 19-6 16,1 22-3-16,-1-10 1 16,10-34 1-16,12-56-1 15,-15 46-1-15,14-53-2 0,4 23 1 16,7-45-26-1,13-16-11-15,1-18-61 16,7-31-25-16,0-10-16 16</inkml:trace>
  <inkml:trace contextRef="#ctx0" brushRef="#br0" timeOffset="20972.607">17632 13264 296 0,'-21'13'112'0,"21"2"-87"0,3 7 7 0,4-12-3 16,4 2-3-16,6 1 2 16,8-4 0-16,21-6 2 15,32-15-16-15,13-13 3 0,15-3 1 16,18-1-10-16,-4 11-2 15,-18 8-22-15,-17 10-7 16,-18 13-56-16,-14 12-24 16,-15 3-48-1</inkml:trace>
  <inkml:trace contextRef="#ctx0" brushRef="#br0" timeOffset="21214.446">17660 13967 356 0,'-25'-16'134'0,"36"6"-104"0,10-8 9 16,-7 8-3-16,7 1-21 16,18-1-3-16,21-2-8 0,14-1-3 15,7-9 0-15,18-9-1 0,14 3 2 16,-4 6-34-16,-10 3-13 15,-7 3-55-15,-4 7-24 16,-14 6 2 0</inkml:trace>
  <inkml:trace contextRef="#ctx0" brushRef="#br0" timeOffset="21919.259">19981 12687 272 0,'11'-22'101'0,"-8"22"-78"0,-3 10 20 0,-3-4 2 15,-11 13-21-15,-11 18-8 16,-14 20-6-16,-7 2 0 16,1-2-5-16,-1 2 1 0,3-12 1 15,5 1-6-15,6-8-2 16,11-2 0-16,10-4 0 15,11-2 1-15,14-4 2 16,21-3-3-16,29 0-2 16,14 13 2-16,13 3 0 15,22 6 1-15,14 9 0 16,-14 0 4-16,0 13 2 0,-4 10-2 16,-17 5-1-16,-18-8 12 15,-21-10 5-15,-21-7 3 16,-18-2 3-16,-21-4-1 15,-14 6 0-15,-11-12-12 16,-14-9-3-16,-21-7-6 16,-21-9-3-16,-7-12 0 15,-15-10 1-15,-20-10-28 16,6-5-9-16,-3-13-25 16,7-4-10-16,14-5-9 15,15-14-3-15,27-5-46 16</inkml:trace>
  <inkml:trace contextRef="#ctx0" brushRef="#br0" timeOffset="22145.315">19928 12781 336 0,'-14'-25'126'0,"25"31"-98"0,24-2 1 0,-10-8-7 15,10-5-7-15,32-7 1 16,28-6-11-16,11-3-2 16,18 3-3-16,6 0 2 0,-10 4 3 15,-10 5-18-15,-5 10-5 0,-2 3-47 16,-5 3-20-16,-9 3-49 16</inkml:trace>
  <inkml:trace contextRef="#ctx0" brushRef="#br0" timeOffset="22699.711">22211 13007 212 0,'-64'-50'79'0,"47"12"-61"0,-4-21 8 0,14 34-1 16,-4-4-7-16,-3-2 2 16,-4 9 0-16,-6 3 0 15,-15 10-11-15,-11 12 1 0,-13 22 3 16,-8 28-3-16,4 20 0 15,-3 14-4-15,-8 42-1 16,0 6 1-16,1 37 1 16,10 1-3-16,14-1-1 15,18 4 3-15,31-23 1 16,39-27 5-16,18-29 3 0,32-22 3 16,31-22 1-16,11-21-6 15,29-29-3-15,-1-41 3 16,4-31 2-16,6-22-6 15,-13-34-1-15,-25-13-2 16,-28-22-1-16,-29-19-1 16,-27-18 0-16,-40-4-5 15,-49 26-1-15,-24 27-4 16,-29 38 1-16,-31 45 3 16,3 43 3-16,0 22 0 15,10 28-1-15,22 25-15 16,31 4-5-16,33-1-39 15,31-6-14-15,24 4-85 16</inkml:trace>
  <inkml:trace contextRef="#ctx0" brushRef="#br0" timeOffset="23013.958">24236 13286 312 0,'-14'-47'118'0,"10"38"-92"0,-3 2 13 0,4 4 0 0,-8 6-21 15,-10 10-5-15,-11 18-8 16,-10 23-2-16,-8 8-1 15,-13 1-2-15,-18 9 3 16,-18 22-2-16,7 3 2 0,1-3-2 16,-5-6-1-16,5 0-4 15,9 0 0-15,15-10-38 16,14-15-14-16,18-19-91 16</inkml:trace>
  <inkml:trace contextRef="#ctx0" brushRef="#br0" timeOffset="23254.108">23372 13089 336 0,'3'12'126'0,"8"13"-98"0,10 19 3 0,-11-9-5 16,5 24-18-16,6 13-2 15,3 10-2-15,5 12 2 16,6 16-3-16,4-4-2 0,-1-2 0 16,1 5-23-16,4 4-10 15,-5-9-31-15,1-20-10 16,0-18-51-16</inkml:trace>
  <inkml:trace contextRef="#ctx0" brushRef="#br0" timeOffset="24414.838">25552 12706 252 0,'3'-47'93'0,"4"44"-72"0,4-3 27 0,-4 6 9 15,4 6-8-15,3 6-1 16,3 29-12-16,1 25-3 15,-4 22-18-15,0 3-2 0,0 25 0 16,-3 3-7-16,-8-3-1 16,-3 9-3-16,-7 10 1 15,-3-9-13-15,-1-20-6 16,1-2-27-16,-5-17-12 16,1-21-26-16,0-22-12 15,0-12-41 1</inkml:trace>
  <inkml:trace contextRef="#ctx0" brushRef="#br0" timeOffset="24606.303">25097 13493 372 0,'63'6'140'0,"8"-12"-109"0,24-6 9 15,-28-1-4-15,35-6-21 16,15-9-6-16,20 6-5 15,-10 3-4-15,-14-3 1 16,-11 3-26-16,-10 4-10 0,-14 2-35 0,-15-2-16 16,-6 15-56-1</inkml:trace>
  <inkml:trace contextRef="#ctx0" brushRef="#br0" timeOffset="25070.935">27312 12618 372 0,'-7'-22'140'0,"3"19"-109"0,-6 9 20 0,3 1 1 16,-11 5-29-16,-17 10-10 15,-18 3-11-15,-10 10-2 16,-1 6 0-16,4 2 0 0,7-2 0 0,14 0 0 15,11-7 2-15,10 4-6 16,11-3-1-16,14-1 2 16,22-6 1-16,13 4 2 15,14-1 0-15,8 3 0 16,3 4 0-16,11 15 0 16,13 7 2-16,1 0-3 15,-4-1 0-15,-7 1 7 16,-7-4 4-16,-14-3 6 15,-17 4 4-15,-19-4 3 16,-13 4 3-16,-14-10-1 16,-15-7 0-16,-17-2-12 15,-25-7-3-15,-18-12-6 16,-3 0-3-16,-21-3-3 0,-15-13-1 16,11-3-18-16,15-10-9 15,20 1-17-15,0-19-9 16,15-13-22-16,14-6-9 15,13 0-81 1</inkml:trace>
  <inkml:trace contextRef="#ctx0" brushRef="#br0" timeOffset="25312.375">27023 12515 392 0,'-32'9'148'0,"43"1"-115"0,34-1-5 0,-13-9-8 0,18 0-16 15,24-3 0-15,28-7-2 16,4-5-2-16,3 5 1 16,11 1-6-16,-3 6 1 0,-15 3-20 15,-14 3-7-15,-7 6-48 16,-3 7-21-16,-8-7-34 15</inkml:trace>
  <inkml:trace contextRef="#ctx0" brushRef="#br0" timeOffset="25775.976">28914 12543 336 0,'-29'0'126'0,"5"9"-98"0,-12 4 3 0,22-7-5 16,-7 10-12-16,-7 9 2 15,-14 19-5-15,-18 28-1 16,-18 16-6-16,-3 12 4 0,0 26 2 0,3 8-1 15,11-5 2-15,18 12 0 16,28-12 1-16,24-13 0 16,25-13 2-16,39-21-5 15,25-17-1-15,14-14-2 16,21-23-1-16,-4-22-3 16,-6-22 1-16,13-34 13 15,-3-12 7-15,-17-11 2 16,-19-24 2-16,-20-28-13 15,-25-23-5-15,-25-33-6 16,-32 36 0-16,4 32-11 16,-53-43-4-16,15 37-1 15,-65 18 2-15,26 26-20 16,-15 25-9-16,21 15-37 0,8 29-13 16,10 0-87-1</inkml:trace>
  <inkml:trace contextRef="#ctx0" brushRef="#br0" timeOffset="26844.107">9716 10251 212 0,'3'-9'79'0,"4"2"-61"0,4 1 8 0,-4 3 1 15,0 3-3-15,0 0 3 16,0 0 0-16,0 3 1 15,-4 3-15-15,-6 1 10 0,-11 2 4 16,-7 4 3-16,-8 5 2 16,-2 7-9-16,-8 19-1 15,-10 16-9-15,-8-1-3 0,-3 10-5 16,0-3-4 0,7 16 0-16,14-4 1 0,11-6-3 15,14-12 0-15,14-13-19 16,7-3-7-16,0-10-26 15,0-9-9-15,-3-3 0 16,-4-12 2-16</inkml:trace>
  <inkml:trace contextRef="#ctx0" brushRef="#br0" timeOffset="27367.459">9335 10254 260 0,'-18'3'99'0,"18"-6"-77"0,0 0 9 16,3 0 1-16,4 0-5 15,8-4 4-15,2 1-4 16,8 0 1-16,3 0-16 15,7-4 0-15,1-2 1 0,2-4-1 16,8 0 1-16,0-3 1 16,0 1 2-16,0 5-7 15,-4 4-1-15,-3 9 0 16,-7 3 2-16,-4 6-1 16,-3 4 2-16,-4 2-4 15,-7 4-2-15,-3-3 0 16,-11 12-1-16,-7 0 0 0,-8 10 0 15,-6 9-11-15,0 10-5 16,3-7-32-16,4-10-11 16,7-2-34-16,7-13-13 15,4-9-41 1</inkml:trace>
  <inkml:trace contextRef="#ctx0" brushRef="#br0" timeOffset="28015.656">8174 11480 280 0,'-7'-38'107'0,"7"32"-83"0,7 6 17 0,0 3 4 15,4 10-2 1,3 9 2-16,3 12-14 0,4 10-4 16,-3 3-16-16,-7 28 2 0,-4 13 3 15,-14 0-6-15,-4 3-1 16,-3 3-3-16,3-22-1 16,1-12-1-16,3 9 2 15,0-13-3-15,3-3 0 16,1-9-1-16,10-6-2 15,0-7-2-15,14-6 1 16,-3-3 1-16,20-12 0 16,-2-1 2-16,13-18 1 15,-10 6 1-15,10-29 2 16,-10 7 3-16,14-22 2 16,-11 10-1-16,1-17 1 15,-1-18-4-15,-24 0-2 16,-22 6 0-16,-10 13-1 0,-18 12-2 15,-17 13-2-15,-15 22-2 16,-3 12 1-16,7 13-10 16,11 0-3-16,14-4-35 15,17 1-13-15,18-7-17 16,21-9-6-16,21-9-74 16</inkml:trace>
  <inkml:trace contextRef="#ctx0" brushRef="#br0" timeOffset="28241.804">9239 11609 316 0,'-14'0'121'0,"7"6"-95"0,-7-3 38 0,7-3 9 16,0 9-26-16,3-2-9 15,1-4-20-15,3 6-7 16,7-6-7-16,7 1-3 0,7-4 2 15,4 0-2-15,3 0-1 16,-3 0-24-16,-4 6-11 16,-7 6-51-16,-10 10-19 15,-11 10-54 1</inkml:trace>
  <inkml:trace contextRef="#ctx0" brushRef="#br0" timeOffset="28390.391">9049 12092 328 0,'-4'6'123'0,"15"-12"-95"0,6-7 5 16,-6 0-3-16,10-5-15 16,11-11-1-16,14-5-8 15,7-1-4-15,-4 7-1 16,1 3-32-16,-8 13-14 0,-3 5-105 16</inkml:trace>
  <inkml:trace contextRef="#ctx0" brushRef="#br0" timeOffset="28793.435">9705 11555 324 0,'7'-44'121'0,"4"22"-95"0,6-9 20 0,-10 19 4 16,0 2-13-16,-3 4-1 15,-11 9-7-15,-7 10-1 16,-4 5-16-16,-3 11-7 0,0 5-1 15,0-3-3-15,3 1 2 16,4-4-7-16,7 0 1 16,7-3 1-16,7-3 1 15,14 0 1-15,14-3 0 16,15 6-3-16,6 3 2 16,1 1 1-16,-1-1 0 0,0 6 2 15,-3-2 1 1,-7-1 16-16,-11-3 8 15,-10-3-1-15,-11 4-1 0,-14 2-9 16,-10-6-3-16,-8 3-7 16,-14-6-2-16,-14 3-2 15,-14-6-2-15,-10-3-13 16,6-7-4-16,8-9-42 16,3-9-16-16,11-10-28 15,6-12-9-15,12-7-47 16</inkml:trace>
  <inkml:trace contextRef="#ctx0" brushRef="#br0" timeOffset="28977.556">9701 11461 352 0,'4'-75'132'0,"7"47"-103"0,10 3 18 0,-11 15 4 16,8 4-27-16,7 0-7 15,3 6-11-15,7 0-5 16,4 3 0-16,3 3-1 0,1-3 2 15,2 0-8-15,8 4-3 16,7-1-46-16,4 10-19 16,-4 2-88-1</inkml:trace>
  <inkml:trace contextRef="#ctx0" brushRef="#br0" timeOffset="29366.118">10559 11367 340 0,'-11'-28'126'0,"4"19"-98"0,-11 5 6 15,8 4-6-15,-8 4-3 16,-7 11 2-16,-10 17 3 16,-4 15 1-16,-3 3-16 15,3 13 2-15,7 9 3 0,11 25-2 16,14-3 1-16,21-6-4 0,25-16-1 15,14-13-4 1,21-15 1-16,28-15-4 16,4-17-2-16,-10-15 0 0,-5-16-1 15,-3-22 4-15,-10-15 5 16,-18 6-1-16,-25 0 1 16,-24-1-1-16,-25 1 2 15,-18-9-5-15,-28-1-3 16,-28-9-6-16,-4 10 0 15,0 11-2-15,1 17 0 16,10 12-14-16,14 10-6 16,17 6-49-16,22 3-19 15,14 3-129 1</inkml:trace>
  <inkml:trace contextRef="#ctx0" brushRef="#br0" timeOffset="32007.459">4216 15901 244 0,'7'-50'93'0,"-4"34"-72"0,4-6 0 16,-3 10-4-16,-4-4-6 16,-4-6 3-16,-6 3-5 15,-11-3-3-15,-11 4-3 16,-21 2 0-16,-7 3 0 0,-4 1-1 0,-10-1 1 16,-21 1-2-16,-11 12-1 15,-17-3-2 1,-25 6 1-16,-1 3 3 0,-20 0 3 15,-4 7 7-15,7-4 2 16,-17 1-3-16,10 2 1 16,7-6-5-16,-10 1-2 15,17 2-2-15,11 1-3 16,-18 5 1-16,8 7-1 16,6 13 0-16,0-1 0 15,0-6 0-15,18 7 0 16,21-4 0-16,15-6 0 0,10 0 0 15,24 0 0-15,15 4 4 16,24 11 2-16,14 17-2 16,18 12-1-16,11 6-1 15,17 4-2-15,25 11-2 16,14 14-1-16,11 3 4 16,21-1 1-16,28 10 8 15,14 3 4-15,67 19-5 16,8-25-3-16,27-22 3 15,25-31 4-15,22-16-3 16,41-32 2-16,47-24-3 16,31-23 0-16,28-18-5 15,5-10-3-15,-9 0 0 16,-6-3-1-16,-28-6 0 0,-39-6 2 16,-14-10-3-16,-25-15-2 15,-35 2-12-15,-50-8-5 16,-42-20 4-16,-70 7 2 15,-85 12 3-15,-68 0 5 16,-101 4-2-16,-103 8 1 16,-77 17-10-16,-57 25-1 15,-25 5-31-15,8 20-13 16,21 12-64 0</inkml:trace>
  <inkml:trace contextRef="#ctx0" brushRef="#br0" timeOffset="33612.278">1323 16406 156 0,'-11'-9'60'0,"8"2"-47"0,3-2 13 16,0-1 3-16,0 1 0 16,-4 0 5-16,1-1 2 15,-11 1 2-15,-8 6-21 16,-9 6 10-16,-1 6 4 0,0 4-5 16,0 2-3-16,-3 4-7 0,3 6-2 15,11 0-6-15,4 4 0 16,6-4-5-16,4-3 0 15,7 3 5-15,11-10 3 16,13-8 2-16,12-7 3 16,9-7-3-16,1-2 2 15,-7-7-6-15,0-9-1 16,-11 0-4-16,-7-6-3 16,-10-1 2-16,-4 1 2 15,-11-3 0-15,-6 5 2 16,-8 4-4-16,-14 10 0 15,-10 12-3-15,7 12-1 16,-4 10 1-16,4 6 0 16,-1 0 0-16,19 6 2 0,-1-6 1 15,8-3 1-15,6-3 0 16,11-6 2-16,7-4 1 16,4-3 1-16,14-6-2 15,6-3-1-15,-2-3-1 16,-8-7 2-16,0-5-1 15,-7-4 0-15,-3-3-3 16,-11-4 1-16,-11 7-2 16,-13 4 2-16,-8 5-4 15,-10 7 0-15,3 9-4 16,-7 9 1-16,8 7 0 16,-1 6 2-16,7 7-1 0,4-4 1 15,7 0 2 1,10 0 0-16,4 1 0 0,14-8 0 15,4 1 2-15,10-6 3 16,8-6 2-16,6-4 1 16,0-6 0-16,-6-3 0 15,-5-7-2-15,1-5-1 16,-11-1-1-16,-7-3 0 16,-14-3 0-16,0 0 0 15,-14 0-5-15,-7 0-1 16,-11 3 1-16,4 10 0 15,0 9-2-15,-4 6 2 16,0 7 1-16,8 6 0 0,-1 3 0 16,14 0 2-16,1 3-3 15,6-7 0-15,8 1 1 16,6-6 0 0,19-7 2-16,2-6 1 15,12-9 1-15,-8-7 0 0,4-6-2 16,-4-6 1-16,-10 6-2 15,-15-6 2-15,-6 3 0 16,-8 3 1-16,-13 3-2 16,-8 16 1-16,-10 6-4 15,-1 6 0-15,8 7 1 16,-4 3 0-16,4 0-3 16,11 3 2-16,2-7-1 15,12 1 0-15,10-7 0 0,11 1 0 16,6-4 4-16,12-3 1 15,-5-3-1-15,5-9 1 16,-8 6 0-16,0-7 3 16,-10-2-1-16,-11-1 2 15,-7 4-2-15,-11-1 0 16,-10 4-3-16,-11 6 1 16,1 3-4-16,2 0 0 15,5 4 1-15,2-1 0 16,5 0-3-16,6 3 2 15,8-2-4-15,3-4 1 16,7 6-44-16,3-2-21 16,11-4-35-16,4 6-13 0,-7 0-63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22:10:34.0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12457 8483 228 0,'0'-29'88'0,"3"20"-69"0,-3-4 11 0,0 13 1 16,0 0-2-16,0 0 3 15,0 7-2-15,-3 8 1 16,-1 7-17-16,-3 6 1 0,0 16 1 0,-4-3-4 15,-3 0-2-15,0 6-3 16,-3-6-2-16,-5-4-3 16,1 1-2-16,0-4-2 15,3-5 1-15,4-4 1 16,7-6 2-16,4-10-3 16,6 0 0-16,8 1 3 15,3-10 1-15,4 0-4 16,6 0 1-16,4-3 0 15,1-4 0-15,6-2 0 16,14 0 0-16,4-1 0 16,4 10 2-16,-1 10-1 15,1 15-1-15,-4 9 1 16,-1 16-1-16,-2 13 0 0,-8-10 2 16,-7 1 10-16,-6-1 4 15,-12 0 6-15,-3 7 1 16,-10-7 1-16,-8-6 2 15,-6-6-10-15,-4-10-2 16,-11-6-4-16,-14-6-1 16,-14-6-8-16,-17-7-2 15,-4-6 2-15,-7-6 1 16,-8-4-5-16,-2-2-2 16,-1-4-3-16,18 0 2 15,17 4-34-15,19-4-13 16,16-3-19-16,22-3-9 15,25-3-76 1,17-3-41-16,15-10 102 16</inkml:trace>
  <inkml:trace contextRef="#ctx0" brushRef="#br0" timeOffset="343.598">12502 8473 280 0,'-17'-6'104'0,"13"0"-81"0,4-7 12 0,0 7-2 16,4-4-3-16,3 1 4 15,3 0-5-15,8-1-3 16,10 4-14-16,15-4 3 0,10 1 3 16,3 0-6-16,8 2-2 15,10-8-5-15,10-1-2 16,1 4-1-16,-4 2 1 16,-10 4-22-16,-8 6-7 15,-3 0-53-15,0 3-24 16,-3 6-48-16</inkml:trace>
  <inkml:trace contextRef="#ctx0" brushRef="#br0" timeOffset="888.348">13839 8564 228 0,'-7'-41'88'0,"7"22"-69"0,-3-2 6 16,3 8 0-16,-4 0-3 0,1 1 4 15,-8-1-1-15,-3 4 2 16,-11 9-15-16,-6 9 6 0,-12 20 3 15,-2 14-7-15,-1 20-1 16,0 6-5-16,-4 22-3 16,1 22 2-16,3 0 0 15,11-7 5-15,17 1 5 16,4-25-5-16,32 9 1 16,21-19-6-16,24-13-2 15,18-18 0-15,0-25 1 16,8-16 1-16,6-25 1 15,4-19 4-15,-8-13 5 16,-10-21-5-16,-10-16 1 16,-18-3-6-16,-18-1-2 0,-21-8-2 15,-24-13 0-15,-36 9-2 16,-21 13-1-16,-14 18-6 16,-22 29-1-16,-2 19 3 15,9 18 2-15,19 13-3 16,20 13 1-16,18 6-20 15,22 3-9-15,24-1-23 16,28 5-7-16,15-1-44 16,20 3-19-16</inkml:trace>
  <inkml:trace contextRef="#ctx0" brushRef="#br0" timeOffset="1365.038">14990 8621 220 0,'-18'-48'82'0,"11"27"-64"0,-14-17 9 0,10 25-2 16,-3-2 0-16,-7 2 2 16,-7-3 5-16,-8 4 5 15,-6 3-20-15,-7 2 8 0,-1 7 5 16,-3 13-7-16,4 18-4 15,3 16-2-15,7 13-1 0,4 9-4 16,3 25-2-16,8 16 2 16,9-4 3-16,15-15-8 15,22-13-2-15,30-9 1 16,19-12 1-16,3-16-1 16,11-16-1-16,7-16 1 15,-1-12 1-15,-10-19 3 16,-3-9 1-16,-15-26 1 15,-13-18 2-15,-15 0-7 16,-14-10-4-16,-17-15-2 16,-29-16 1-16,-31 9-3 15,-11 16-2-15,-14 19-1 16,-15 19 0-16,5 18 0 16,9 16 3-16,19 10-16 0,21 9-5 15,17 0-36-15,25 9-12 16,21 1-28-16,21 15-9 15,15 3-32 1</inkml:trace>
  <inkml:trace contextRef="#ctx0" brushRef="#br0" timeOffset="1860.201">15801 8429 268 0,'-14'-31'101'0,"14"18"-78"0,-4-2 15 15,4 12 2-15,-3-4-13 16,-1 4-3-16,-6 3-3 15,-4 0-1-15,-11 6-11 16,-7 7 10-16,-10 18 7 0,-11 23-5 16,0 8-2-16,4 17-7 15,-1 12 0-15,4 15 2 16,15-5 3-16,9-7 0 16,19-16-1-16,17-15-2 15,35-13-1-15,29-9-3 16,10-16-1-16,22-13-3 15,6-12-1-15,-14-15 1 16,-14-14 3-16,-13-21 2 0,-19-6 1 16,-17-4 0-16,-18-2 0 15,-25-4-6-15,-27-22-2 16,-29-9-4-16,-11 3-1 16,-3 6-12-16,-7 16-5 15,10 15-19-15,15 16-9 16,14 13-77-16,17 6-32 15,11 7-19 1</inkml:trace>
  <inkml:trace contextRef="#ctx0" brushRef="#br0" timeOffset="2805.898">16616 8646 208 0,'32'-63'79'0,"-22"35"-61"0,4-16 8 0,-7 25 1 16,-3-3-7-16,-1-3-2 15,-6 3 7-15,-4-3 4 16,-7 12-15-16,-11 4 14 0,-10 9 6 16,-11 12-3-16,-7 26 2 15,0 25-15-15,0 12-5 16,0 10 0-16,0 21 4 15,7 10-7-15,15-6-1 16,27-13-1-16,18-6 0 16,22-12 2-16,27-26 1 15,22-22 6-15,3-21 1 16,11-10-1-16,10-32 0 0,0-27-3 16,-13-26 1-1,-19-3-6-15,-17-9-3 16,-21-19-3-16,-25-3-3 15,-31 3-2-15,-33 9 1 0,-13 13-4 16,-11 22 1-16,-18 19 0 16,4 21-1-16,17 20-18 15,22 6-8-15,24 12-37 16,29 3-14-16,20 4-105 16</inkml:trace>
  <inkml:trace contextRef="#ctx0" brushRef="#br0" timeOffset="7326.748">18182 8348 212 0,'39'-41'82'0,"-14"16"-64"0,17-6 18 0,-24 15 4 15,3 0-6-15,-4 4 3 16,-2 2 1-16,-8 10 1 15,-7 6-21-15,-11 10 12 0,-10 6 6 16,-7 9-6-16,-11 13 0 16,-14 19-8-16,-25 15-2 15,-10 7-7-15,0 3-3 16,0 3 1-16,0 0 0 16,13-13 1-16,23-9 2 15,20-16-5-15,25-12-3 16,21-9 1-16,18-10 0 15,35-7 3-15,28-12 1 16,14-12-8-16,29-10-1 16,-4-3-2-16,-7 0 2 15,-14 3-1-15,-14 1-1 0,-22 8-32 16,-17 1-16 0,-14 3-78-16,-14 6-132 15</inkml:trace>
  <inkml:trace contextRef="#ctx0" brushRef="#br0" timeOffset="9728.687">19604 7984 236 0,'-18'-6'90'0,"11"-1"-70"0,-7 1 15 15,7 3 2-15,0 0-8 16,0 0 0-16,0 0-7 16,0 0-2-16,3-4-11 15,1 1 1-15,3 0 1 0,7-1-2 16,7-2 2-16,7 0 0 16,7-1 3-16,15 1-1 15,17 9 0-15,7 0-3 16,-4 9 1-16,-3 7 0 15,-11-4 3-15,-10 4 4 16,-7 0 3-16,-4 3 0 0,-14 6-1 16,-14 6-6-16,-14 7-4 15,-21 2-5-15,-11 4-4 16,-3-6 0-16,3-7-1 16,7-2-3-16,11-8 2 15,10 5-1-15,11-8 0 16,11-2 2-16,10-3 0 15,10-1 0-15,12 1 0 16,3 5-3-16,3 11 2 16,0-1 3-16,1 10 3 15,-1 2-2-15,-3 4 0 16,-8 0-1-16,-2 0-2 16,-8-3 1-16,-11-7-1 0,-6 1 6 15,-8-7 6 1,-6 6 0-16,-4-5 3 0,-7-4-6 15,-11-6-3-15,-14-1-3 16,-18-2-3-16,1 0-2 16,-1-7 1-16,4-3 1 15,4-6 0-15,7-3-14 16,6-3-3-16,15 0-26 16,10 3-11-16,15-1-20 15,10-2-8-15,11-6-51 16,27-4-62-1,8 7 62-15</inkml:trace>
  <inkml:trace contextRef="#ctx0" brushRef="#br0" timeOffset="10388.362">20542 7934 292 0,'-17'-13'110'0,"10"7"-86"0,3 0 13 0,4 3 0 0,0-1-7 15,0-2 2-15,0 6-7 16,4-9-1-16,3 6-13 15,7-7 0-15,7-5 2 0,14 5-3 16,15 1 2-16,13-1-3 16,1 7 2-16,-8 6-4 15,-10 7 1-15,-7-1-1 16,-11 10 3-16,-10 6 4 16,-8 0 1-16,-6 0 0 15,-4 0 1-15,-4 0-8 16,-3 0-3-16,-4 1-3 15,-6-1-2-15,-1 3 1 16,1 3-1-16,2-6-3 0,8 4 2 16,7-1-1-16,11-3-2 15,10 0 3-15,7 3 2 16,4-3 0-16,7 0-1 16,3 0 1-16,8 7 1 15,-4 5-1-15,-4 10 2 16,-7 4-2-16,-10-4 2 15,-15-3-2-15,-6-7 2 16,-11 1 0-16,-11-4 1 16,-10-2 4-16,-4-1 3 15,-7-6-4-15,-6-3 1 16,-15-3-7-16,-11 0-1 16,1-7 0-16,6-2 2 15,8-10-3-15,10 0 0 16,10-10-28-16,12 1-10 0,13-4-25 15,8 1-10-15,13-1-44 16,18-3-17-16,4-5-6 16</inkml:trace>
  <inkml:trace contextRef="#ctx0" brushRef="#br0" timeOffset="11604.524">22140 7520 348 0,'25'-60'132'0,"-7"45"-103"0,6 2 7 0,-13 10-4 0,3 3-9 16,4 6 0-16,-4 16 3 15,0 19 1-15,-7 15-14 16,-3 7-1-16,-8 6 1 0,-3 16-7 16,-4 18-1-16,1-2-3 15,-1-7-2-15,4 6 1 16,4 0 1 0,3-6-3-16,0-12 0 0,0-13-34 15,0-13-17-15,0-12-31 16,0-9-10-16,3-10-59 15</inkml:trace>
  <inkml:trace contextRef="#ctx0" brushRef="#br0" timeOffset="11889.528">22578 7482 376 0,'7'-3'140'0,"3"-3"-109"0,12 12 5 0,-8-3-5 16,3 16-5-16,1 12 2 15,0 13-9-15,-8 7-4 16,-6 8-8-16,-8 7-3 0,-6 28 0 16,-4 3-2-16,-1-6 1 15,1-6-2-15,7 9-1 16,0-6-2-16,7-10 1 15,4-12-23-15,3-16-12 16,0-12-32-16,0-7-12 0,3-12-81 16</inkml:trace>
  <inkml:trace contextRef="#ctx0" brushRef="#br0" timeOffset="12459.405">23054 7652 284 0,'-28'-29'107'0,"21"23"-83"0,-4-3 15 0,8 6 1 16,3-4-13-16,0 1-1 15,7-6-6-15,10-4-3 16,19-3-9-16,13 0 1 0,7 4 4 16,1 5-1-16,-8 7 3 15,-6 6 1-15,-8 7 2 16,-7 2-1-16,-10 10 1 16,-11 3 2-16,-11 3 2 15,-6 1-10-15,-11 2-4 16,-1-6-5-16,1 0-3 15,0-3-2-15,7 0 1 16,7 0-1-16,3 3-2 0,8 3 3 16,6 10 2-16,5 9 0 15,2 6-1-15,8 4 1 16,0-4-1 0,3 0 0-16,4-3 2 0,3-6 3 15,-3-3 4-15,-4-3 0 16,-11-1 2-16,-9 1-2 15,-16 3 0-15,-9-4-3 16,-8-2-1-16,-10-4-3 16,-11-3-2-16,-7-3 1 15,-7-6 1-15,0-3-3 16,7-7-2-16,11-2-27 0,7-4-12 16,10 0-48-16,11-3-19 15,21-6-75 1</inkml:trace>
  <inkml:trace contextRef="#ctx0" brushRef="#br0" timeOffset="13090.757">24620 7592 340 0,'-21'-22'126'0,"14"16"-98"0,0 9-1 0,7 3-8 0,-3 19-3 15,-1 13 2-15,1 9-5 16,-1 9-3-16,4 23-5 16,0 15-2-16,7-3 1 0,7 3-2 15,4 6 1 1,6 1 0-16,1-11 1 16,0-11-18-16,-4-16-7 0,-3-20-28 15,-4-14-9-15,-7-17-88 16</inkml:trace>
  <inkml:trace contextRef="#ctx0" brushRef="#br0" timeOffset="13284.93">24282 8059 320 0,'53'0'121'0,"-11"3"-95"0,46-12 5 0,-35 3-6 16,28 3-15-16,11 3-1 15,7 3-5-15,-1 6-1 16,-9 4-1-16,-19 2-26 0,-10 4-9 16,-17-3-25-16,-8 3-9 15,0-4-52 1</inkml:trace>
  <inkml:trace contextRef="#ctx0" brushRef="#br0" timeOffset="13720.318">25904 7808 280 0,'18'-47'107'0,"-4"25"-83"0,7-25 10 15,-14 22 2-15,1-6-11 16,-12 3-2-16,-7 6-7 16,-10 6 0-16,-7 13-9 15,-14 12 0-15,-22 23 0 0,-17 12 1 16,3 9 0-16,4 13 7 15,7 22 2-15,11 9 0 16,17-3 2-16,18 0-6 16,21-3 0-16,25 3-8 15,35-9-1-15,10-13 2 16,1-16 1-16,3-9-1 16,3-15 1-16,1-17 5 0,-11-12 2 15,-14-15-3 1,-18-13-1-16,-24-13-6 0,-29-3-1 15,-14 1-3-15,-13-4-1 16,-22 3-4-16,-15 10 1 16,5 12-3-16,13 9 2 15,15 10-4-15,14 7 1 16,17 2-18-16,21 0-6 16,26 4-34-16,17-1-13 15,10 7-42-15,15 0-16 16,13 0 24-1</inkml:trace>
  <inkml:trace contextRef="#ctx0" brushRef="#br0" timeOffset="14125.038">26815 7993 260 0,'10'-97'99'0,"-10"60"-77"0,-10-7 13 15,3 25 3-15,-8 0-13 16,-2 3-3-16,-8 7-6 15,-7 9 0-15,-6 9-9 16,-8 13-2-16,0 3 1 0,-4 16 14 16,5 31 10-16,2 10-7 15,8 2-4-15,7 7-6 16,14 0-3-16,17-3-4 0,29-13-1 16,24-12 3-1,11-19 3-15,11-16-4 0,10-25 1 16,11-21-3-16,-7-14 2 15,-15-5-4-15,-13-7 0 16,-18-16 3-16,-18-15 1 16,-21-16-8-16,-25-6-1 15,-24-7-2-15,-14 10 2 16,-8 13-4-16,-3 18 2 16,0 22 0-16,7 32-1 15,14 9-7-15,18 19-5 16,21-1-31-16,17 14-14 15,12 2-29-15,16 7-13 16,22 12-28 0</inkml:trace>
  <inkml:trace contextRef="#ctx0" brushRef="#br0" timeOffset="14501.32">27848 7918 312 0,'21'-59'118'0,"-21"37"-92"0,-7-25 4 15,0 18-3-15,-3-8-16 16,-8 9-1-16,-7 2-2 16,-3 14 2-16,-14 15-5 15,-15 16 8-15,-13 15 4 0,3 10 2 16,3 22 3-16,8 19-3 16,10-1 0-16,18 1-4 15,17-7 1-15,25-9-5 16,32-3 1-16,21-6-3 15,7-16 0-15,15-22-3 0,2-19-1 16,1-16-3-16,-11-6 1 16,-17-9 4-16,-19-19 4 15,-20-31-2-15,-25-4 0 16,-28-12-5-16,-18-12-3 16,-10-1-3-16,-8 13-1 15,-3 28-3-15,7 16-1 16,11 12-23-16,6 26-10 15,22 15-59-15,18 6-25 16,6 7-42 0</inkml:trace>
  <inkml:trace contextRef="#ctx0" brushRef="#br0" timeOffset="15267.726">28109 8417 212 0,'4'-10'79'0,"-1"10"-61"0,4 0 21 0,-3 0 5 0,3 7-5 16,4-1 0-16,3 3-5 16,3-2-1-16,12-4-18 15,9-6 6-15,15-4 6 0,7-2-2 16,0-4 3-16,0-6-5 15,-7-2-2-15,-3-11-7 16,-5-12-4-16,1-18-3 16,-3-14-2-1,-5-5-3-15,-2-16 1 0,-8-29 0 16,-7 7 1-16,-10-13-9 16,-11-9-2-16,-11 10 2 15,-7 18 0-15,-3 12 0 16,4 20 1-16,-1 18 3 15,4 19 0-15,0 22-2 0,0 22 0 16,3 16 2-16,4 25 2 16,0 31 9-16,3 12 3 15,1 32-2-15,3 19 1 16,7 6-5-16,0 13-2 16,7-3 0-16,11-20-1 15,7-15-2-15,3-6 1 16,0-19-2-16,0-19 2 15,-6-19-33-15,-8-21-12 16,-11-20-39-16,-10-12-13 16,-7-9-79-1</inkml:trace>
  <inkml:trace contextRef="#ctx0" brushRef="#br0" timeOffset="15492.326">28198 7576 336 0,'-8'19'126'0,"26"0"-98"0,14 12 21 15,-4-21 4-15,36-1-22 16,20-3-8-16,22 1-13 16,25-4-7-16,-8-3-2 15,-3 0-1-15,-11-3 2 0,-13-4-14 16,-19-2-7-16,-17 0-45 0,-14-7-19 15,-11 13-72 1</inkml:trace>
  <inkml:trace contextRef="#ctx0" brushRef="#br0" timeOffset="16304.181">19096 10151 284 0,'-21'-4'107'0,"24"8"-83"0,-3-1 10 16,7-3 2-16,0 3-9 15,4 0-1-15,3-3 1 16,4 0 0-16,10-3-14 15,11-7 8-15,14-2 5 0,10-4-8 16,4 1-2-16,-3 2-12 0,-4 7-2 16,-4 3-13-16,-7 3-3 15,-10 3-53 1,-7-3-22-16</inkml:trace>
  <inkml:trace contextRef="#ctx0" brushRef="#br0" timeOffset="16800.721">19844 9712 280 0,'-32'-16'107'0,"28"10"-83"0,1 3 17 0,3 3 2 0,11-7-19 15,6 7-3-15,11 0-4 16,11-3 1-16,4-3-10 15,2-4 9-15,12 10 3 0,3 0 5 16,-7 0 4-16,-7 0-6 16,-15 10-2-16,-13 6-1 15,-18-4 0-15,-14 10-11 16,-7 0-3-16,0 0-4 16,-1 0 1-16,5-3-4 15,3 0-2-15,3 2 2 16,4 5 2-16,3-1 0 15,8 6-1-15,7 0 1 16,10 10-1-16,10-3-3 0,8-4 2 16,7 1 1-16,-4-1 0 15,1-2-3-15,-8-4 2 16,-7-3 3-16,-10-3 1 16,-7 0 3-16,-15 0 3 15,-14-7-4-15,-17 4-1 16,-11 6 0-16,-3 0 0 15,-4-3-5-15,0-3 1 16,0-3-2-16,7-7 0 16,7 1-29-16,8-10-12 15,17 0-40-15,10-10-15 16,15-2-78 0</inkml:trace>
  <inkml:trace contextRef="#ctx0" brushRef="#br0" timeOffset="17265.122">20560 9608 404 0,'-7'-6'151'0,"7"9"-118"0,3-3-8 16,4 0-14-16,4-6-7 15,10-4 5-15,18-5 8 16,17 2 4-16,4-3-10 15,0 13 9-15,-7 6 6 0,-7 7-3 0,-11 9 1 16,-10 3-4-16,-11 3-3 16,-10 6-5-16,-11-3-2 15,-7-3-4-15,-4-3-1 16,0-3-1-16,4-3 0 16,14 3-9-1,11 3 3-15,3 0 2 16,7 15-1-16,0 1 0 15,4 3 1-15,3 9 0 16,-3-6 0-16,-4-4 2 16,-7-2-1-16,-7-7 2 15,-7-2 2-15,-7-4 2 16,-3-3-1-16,-12-4-1 16,-6-2-3-16,-11 0-2 15,-10-4 1-15,0-2-1 16,6-4-3-16,8 0 2 0,7-3-37 15,10-3-14-15,11 7-38 16,11-7-14-16,10 3-85 16</inkml:trace>
  <inkml:trace contextRef="#ctx0" brushRef="#br0" timeOffset="18960.352">21738 9398 324 0,'4'-22'123'16,"-1"19"-95"-16,1 0 14 0,-1 3-1 0,1 6-3 15,-1 13 4-15,1 15-8 16,-1 20-1-16,1-1-18 15,-4 10 2-15,0-1 3 0,0 20-9 16,0 0-1-16,0 2-6 16,0-12-3-16,3-9-3 15,-3-7-1-15,0-2-27 16,0-10-10-16,0-7-37 16,0-8-16-16,0-17-92 15,8-9 43 1</inkml:trace>
  <inkml:trace contextRef="#ctx0" brushRef="#br0" timeOffset="19185.755">22006 9401 412 0,'4'-25'154'0,"-4"22"-120"0,3 6 1 0,1 0-5 15,-1 10-12-15,1 12 1 16,-4 19-4-16,0 9 1 15,0 7-9-15,0 6-4 0,-4 6 0 0,4 9-2 16,0 4 2-16,4-13-18 16,3-3-4-16,0-16-33 15,4-12-12-15,3-13-15 16,0-12-6-16,7-16-57 16</inkml:trace>
  <inkml:trace contextRef="#ctx0" brushRef="#br0" timeOffset="19620.597">22334 9323 388 0,'-21'-10'145'0,"21"10"-112"0,7 7 8 0,4-7-3 16,3 0-15-16,7 3-4 15,4-3-2 1,7 0-1-16,6 3-8 0,8 0 8 0,0 3 4 15,3 4 3-15,-10 5 1 16,-10 4-2-16,-12 3-2 16,-10 3-8-16,-14 4-5 15,-14-1-2-15,-4 0-1 16,4-3-5-16,0-6 1 16,3 6-2-16,8-3 0 15,3 6 0-15,3-3 0 16,8 0 2-16,6 7 2 15,4-4-3-15,4 3 0 16,3 4 1-16,0 2 0 16,-3 4 2-16,-7-13 3 0,-1 1 4 15,-10 2 2 1,-10 7-3-16,-8-7-3 16,-7-6-2-16,1 0-3 0,-1-9-8 15,-7-4-3-15,7-2-36 16,-3-4-14-16,0 3-51 15,-4 4-18-15,-7-4-55 16</inkml:trace>
  <inkml:trace contextRef="#ctx0" brushRef="#br0" timeOffset="23748.444">19262 11104 200 0,'-53'-6'77'0,"32"6"-60"0,-4 0 21 16,14 0 6-16,-3 0-2 0,0-4 1 16,4 4-10-16,2 0-3 15,8-6-17-15,8 6 3 0,6-9 4 16,17 6 0-16,22-7 0 16,21-2-2-16,11-4 1 15,31-9 7-15,26-6 6 16,27-7-8-16,21 7-2 15,33-4-11-15,-1 1-2 16,25-1-5-16,-7 1-3 16,28-4 0-16,14-6 1 15,-7-3-1-15,18-6 2 16,-21-1-4-16,3 4 0 16,-42 3-10-16,-25 13-3 15,-35 2-35-15,-39 1-15 16,-32 12-16-16,-28 0-3 0,-17 1-19 15,-12-1-8-15,-16-3 7 16</inkml:trace>
  <inkml:trace contextRef="#ctx0" brushRef="#br0" timeOffset="24214.035">23767 6836 292 0,'-7'-3'110'0,"-15"6"-86"0,-23 23 2 0,16-11-3 0,-13 13-6 16,-7 19-1-16,-15 32 9 15,-28 5 4-15,-20 42-15 16,-19 28 1-16,-38 31 1 0,-18 25-8 15,-29 37-2-15,-20 4-2 16,-11 25 2-16,-28 6 3 16,17-12 5-16,-6 0-4 15,38-29 0-15,25-28-4 16,28-12-1-16,36-41-28 16,31-25-11-16,28-32-69 15,32-28-29-15,18-37-10 16</inkml:trace>
  <inkml:trace contextRef="#ctx0" brushRef="#br0" timeOffset="24995.219">12093 10693 248 0,'-24'-6'93'0,"20"6"-72"0,4 0 25 0,0 0 5 16,0 3-13-16,0 0-2 15,4-3-4-15,-1 9 0 0,8-2-17 16,3-4 4-16,10-3 4 0,12 6-1 16,10-6 1-16,10 0-6 15,8-6-2-15,20 6-7 16,11-3-3-16,-6 3-2 16,-12 3 0-1,-10 3-13-15,-7-3-3 0,-10 7-43 16,-8-4-15-16,-7-3-41 15,1 0-17-15,-5-6-4 16</inkml:trace>
  <inkml:trace contextRef="#ctx0" brushRef="#br0" timeOffset="25520.587">12996 10251 296 0,'-14'-13'110'0,"14"7"-86"0,4 0 13 0,3 0 0 16,3-4-14-16,8 1-3 15,14-1 2-15,10-8 0 16,8 2-11-16,2 0 7 0,1 10 2 16,0 6 3-16,-3 6 3 15,-4 7-3-15,-11 6-2 16,-14-1 0-16,-10 11 1 15,-15 2-8-15,-3 10-1 16,-4 3-5-16,-3 3 0 0,-3-3-5 16,3-4-2-16,3-2-3 15,4-7-1-15,7-2 2 16,3-1 0-16,8-3-2 16,7 0 2-16,10-3 1 15,7-3 0-15,7-1 0 16,1 1 0-16,-1 10 0 15,-7-1 0-15,-6 3 2 16,-8 4 1-16,-7 2 1 16,-14 4 0-16,-7-3 0 15,-14-1 0-15,-15 1 0 16,-6-1 2-16,-4-2-3 16,-3-4-2-16,-8-6 0 15,-3-3 1-15,0-3-3 16,4-9 0-16,7-4-26 0,13-6-9 15,12-6-22-15,17-4-6 16,17-6-19-16,11-5-8 16,11-14-67-1</inkml:trace>
  <inkml:trace contextRef="#ctx0" brushRef="#br0" timeOffset="26093.443">13924 10201 312 0,'-28'-13'115'0,"21"7"-89"0,-7-3 21 15,10 9 3-15,4-4-12 16,-3 1 0-16,3-3-10 16,3-3-5-16,4-1-13 15,7-2 0-15,15-4 3 0,16 0-7 16,12 1-1-16,3 8 1 15,-4 7 3-15,-6 7 2 16,-8 8 3-16,-10 4-1 16,-7 6 0-16,-15 3 1 15,-6 1 2-15,-11-1-7 16,-8 0-1-16,-2 0 0 16,-4-3 0-16,-1 0-7 15,5 1 0-15,3 2-3 0,3 3 0 16,8 1 0-16,10 2-2 15,3-3 3-15,8 1 0 16,3-4 1-16,4-6 0 16,-1 6 0-16,5-6 0 15,-5 3 0-15,5-3 0 16,-5-3-3-16,-6 9 2 16,-7 0 3-16,-8 7 1 15,-6-1 1-15,-8 10 2 16,-7 0-3-16,-10-6 0 15,-11 2-1-15,-10-5-2 16,-4-7 1-16,-3-6-1 16,3-3 0-16,7 0 2 0,3-13-23 15,5-3-8-15,9 0-19 16,5-3-8-16,10 0-18 16,3-3-6-16,11 0-8 15,11-13-2-15,10 4-37 16</inkml:trace>
  <inkml:trace contextRef="#ctx0" brushRef="#br0" timeOffset="26435.21">15032 10003 408 0,'-11'-12'154'0,"11"12"-120"0,4 12 4 0,-1 4-8 16,1 12-9-16,-1 7-1 16,-3 5 1-16,-3 11 1 15,-4 14-12-15,-4 14 1 0,1 12 2 16,-1-10-7-16,0-2-3 15,1 2 0-15,6 1 0 16,4-1-8-16,4-15-4 16,3-16-28-16,4-9-14 15,-1-19-15-15,4-6-7 16,0-23-59-16,4-11-67 16,-4-11 68-16</inkml:trace>
  <inkml:trace contextRef="#ctx0" brushRef="#br0" timeOffset="26722.79">15483 10141 324 0,'-3'-34'121'0,"10"2"-95"0,4-5 27 16,-4 24 6-16,0 1-21 0,-4 2-4 15,1 13-7-15,-4 16 0 16,0 13-15-16,-4 8 2 0,-3 7 0 15,0 10 1-15,0 27 1 16,0 1-6-16,0 3-2 16,3-10-4-16,1 1-3 15,3-1 0-15,3-6-1 16,4-9-14-16,4-13-5 16,0-12-26-16,3-13-11 15,3-22-25-15,1-9-12 16,-4-10-67-1</inkml:trace>
  <inkml:trace contextRef="#ctx0" brushRef="#br0" timeOffset="27246.479">15928 10031 392 0,'-28'-3'145'0,"28"0"-112"0,-4-3 14 15,4 3-1-15,0-3-20 16,0-4-2-16,7-2-3 16,4-4-1-16,10-6-11 15,11 0-3-15,10 3 0 0,7 4-1 16,1 2 0-16,-1 7-1 16,1 6 2-16,3 3 1 15,-11 9 3-15,-7 4 4 16,-7 0 1-16,-10 9-2 15,-11 0 2-15,-14 0-6 0,-7 3-1 16,-4-6-6-16,1 6-2 16,-1 1 0-16,0-4 0 15,4 0-3-15,4 0 0 16,6-3 2-16,4 9 2 16,4 1-2-16,6-1 0 15,4 0-1-15,8 10 0 16,6 3 2-16,7-3 2 15,-3 6-3-15,-4-7 0 16,-3-2 3-16,-11 0 1 16,-14-4 3-16,-11-2 3 15,-10-4-2-15,-11 3 1 16,-3-3-5-16,-7-6 0 16,-8-3-3-16,-17-3-1 0,0-4-1 15,0 4-2-15,4-7-28 16,3-5-12-16,3 2-45 15,4-3-19-15,-3 6-95 16</inkml:trace>
  <inkml:trace contextRef="#ctx0" brushRef="#br0" timeOffset="27744.848">12234 11624 336 0,'-67'3'126'0,"46"-6"-98"0,-7-3 6 0,17 3-4 0,4-3-6 15,0 6 1-15,4 0-8 16,3 0-2-16,14 0-9 16,14 0 5-16,18 0 2 0,14-3 5 15,21-4 1-15,42-2 3 16,29-10 1-16,46-12-4 15,49-10 1 1,38-3-5-16,26 6 1 0,28 10-7 16,17 6-3-16,-3 3-3 15,-32 7 0-15,-11-1-2 16,-52 1 2-16,-29-1 0 16,-28 1 1-16,-39-1 0 15,-38 1 0-15,-43-1-49 16,-39 4-19-16,-35 2-107 15,-21 14-44-15,-25 5 58 16</inkml:trace>
  <inkml:trace contextRef="#ctx0" brushRef="#br0" timeOffset="29048.323">20951 12242 264 0,'8'-19'99'0,"-1"4"-77"0,7-7 24 0,-4 9 8 15,1-6-19-15,-1-6-7 16,1 3-2-16,-4-6 0 0,-3 0-13 16,-4 0 14-16,-4-4 7 15,-3 4-5-15,-7 0-2 16,-7 3-2-16,-7 3 1 0,-11 12-8 15,-11 17-3-15,-3 15-8 16,1 15-3-16,-8 13-2 16,-15 26-2-16,-13 30 1 15,0 13-1-15,7 19 0 16,14 16 0-16,14 0 0 16,18-7 0-16,17-9 0 15,22-13 2-15,34-24-3 16,22-20 0-16,11-18 3 15,10-29 1-15,11-15-1 16,3-31-2-16,-3-23 1 16,-15-15 1-16,-13-6-1 15,-15 2 2-15,-17-8-2 16,-18-4 2-16,-21-3-2 0,-25 19 2 16,-24 15-4-16,-11 22 0 15,-7 29 1-15,-11 19 0 16,-3 9 0-16,7 12 0 15,21 16-7-15,21 3-3 16,32-6-27-16,25-6-14 16,20-13-26-16,12-12-10 15,17-13-83 1,7-25-48-16,0-13 103 16</inkml:trace>
  <inkml:trace contextRef="#ctx0" brushRef="#br0" timeOffset="29543.296">21713 12135 328 0,'-10'-53'123'0,"3"31"-95"0,-7-3 22 15,7 19 4-15,-7 6-18 0,-8 6-4 16,-2 10-9-16,-8 9-5 16,-7 9-10-16,-14 23-1 0,-10 31 0 15,-8 15 1-15,1 22 2 16,10 23 1-16,10 5 3 16,11 17-7-16,18-17-4 15,18-21 0-15,27-28 0 16,36-17-4-16,18-24-1 15,17-22 1-15,15-29 0 16,-1-15 1-16,-7-31 0 16,-6-23 2-16,-12-9 1 15,-10-15 7-15,-17-19 4 16,-22-16-3-16,-24-10 1 16,-15-27-7-16,-17-7-1 15,-21 0-2-15,-25 6-2 16,-11 32-2-16,4 37 1 0,3 32-1 15,8 37-2-15,13 26-8 16,19 15-3-16,17 9-25 16,14 26-12-16,10 15-27 15,15 3-11-15,14 4-80 16</inkml:trace>
  <inkml:trace contextRef="#ctx0" brushRef="#br0" timeOffset="29979.088">22564 12217 280 0,'-14'-63'107'0,"7"35"-83"0,-8-3 30 0,8 18 8 15,-7 7-17-15,-3 9-6 16,-15 10-11-16,-10 12-4 15,-11 15-13-15,-7 39 7 0,0 15 2 16,3 16-6-16,8 28-3 16,10 3-4-16,14-3 0 15,15-4-4-15,24-8 0 16,32-20-1-16,28-15 1 16,7-15-2-16,21-20-1 15,11-18 1-15,-7-23 1 0,-14-21-1 16,-8-28 2-16,1-23 7 15,-11-9 3-15,-10-12 0 16,-19-38 0-16,-23-10-7 16,-26-18-2-16,-14-16-4 15,-17-3-1-15,-18 3-4 16,-17 35-1-16,-8 50-4 16,4 34 1-16,11 38-15 15,10 18-7-15,10 17-32 16,8 21-14-16,17 22-110 15</inkml:trace>
  <inkml:trace contextRef="#ctx0" brushRef="#br0" timeOffset="30428.314">23118 13355 296 0,'0'28'112'0,"21"-12"-87"0,21-3 15 0,-17-13 3 16,14 0-24-16,6-10-5 15,5-12 6-15,3-15 4 16,7-1-12-16,0-3 17 0,-4-6 8 16,-3-19 5-16,-7-21 4 15,-7-8-12-15,-11-14-5 16,-10-32-15-16,-11-4-4 15,-11-21-8-15,-3 41-2 0,0 28-2 16,-11 3 0-16,-10-4 6 16,0 26 5-16,0 19-5 15,3 25-2-15,0 21-4 16,1 32-1-16,2 38 2 16,5 9 2-16,3 44-2 15,7 19 0-15,7 25 3 16,17 9 3-16,15-12-2 15,7-6 0-15,0-10-12 16,-4-25-7-16,-7-22-11 16,-10-41-6-16,-4-9-29 0,-4-19-10 15,1-9-6-15,-4-26-2 16,-7-18-75 0</inkml:trace>
  <inkml:trace contextRef="#ctx0" brushRef="#br0" timeOffset="30641.833">23326 12471 336 0,'-67'-22'126'0,"35"28"-98"0,-3 10 21 0,28-10 4 15,3 4-14-15,8-1 0 16,13 7-13-16,18-4-4 16,15-2-13-16,20-1 1 0,29-3 3 15,7-6-9-15,-4 3-2 0,1-3-2 16,-5 0 2-16,-16 0-14 15,-15-3-7-15,-11-3-52 16,-14-3-21-16,-13-10-87 16</inkml:trace>
  <inkml:trace contextRef="#ctx0" brushRef="#br0" timeOffset="31435.875">18962 12440 312 0,'17'-35'118'0,"-6"19"-92"0,0 7 22 0,-8 9 22 16,-3 9-19-1,-3 10-5-15,-8 13-7 16,-10 5-22-16,-11 7 1 0,-10 6 0 16,-4 19-8-16,-7 19-1 15,-14 0-7-15,-11-4-2 16,-6 11 4-16,6 2 2 16,18-9 6-16,18-13 3 15,24-16-11-15,32-15-1 16,32-16-1-16,18-18 1 15,27-10-1-15,19-3-2 16,-1 3 1-16,-10 3 1 16,-11 3-3-16,-10 4 0 15,-18-1-28-15,-15 7-10 0,-13-7-41 16,-14-3-14-16,-4-6-93 16</inkml:trace>
  <inkml:trace contextRef="#ctx0" brushRef="#br0" timeOffset="38220.812">13653 12352 268 0,'-11'-50'101'0,"14"31"-78"0,1 9 20 16,0 10 5-16,3 0-6 16,3 0 0-16,1 19-4 0,3 19-1 15,7 12-20-15,-7 13 3 0,0 6 1 16,0 25-3-16,-3 19 2 15,-8-7-9-15,-3 16-4 16,-3 13-7-16,-4-12-2 16,0-14 3-16,3-2 1 15,4-7 0-15,4-12-2 16,6-19-2-16,1-19 1 16,3-15-39-16,0-16-18 15,0-13-25-15,0-12-10 16,4-7-64-1</inkml:trace>
  <inkml:trace contextRef="#ctx0" brushRef="#br0" timeOffset="38745.258">14587 12549 212 0,'-7'-25'79'0,"7"13"-61"0,0-17 21 16,0 14 5-16,4-10-11 15,-1-10-2-15,-3 4 4 16,0-1 4-16,-3 4-20 16,-4 9 11-16,-7 4 7 0,-4 5-7 0,-7 17-2 15,-3 15-12-15,-4 21-3 16,-3 17-7-16,-7 9-2 15,-11 31 0-15,-7 29 0 16,0 3 0-16,7 31 0 16,18-10 0-16,17-12 0 15,22-3-2-15,24-15 1 16,18-29-2-16,7-19 2 16,21-22 0-16,10-25 1 15,1-28 0-15,-7-21 2 16,-11-17 3-16,-11-9 2 15,-14-10 1-15,-13-8 2 16,-15 5 6-16,-18 0 2 16,-20 13-9-16,-22 10-5 15,-14 21-5-15,0 22 0 16,3 23-4-16,8 2 0 0,7 10-1 16,13-4 0-16,15-2-3 15,11-4-1-15,10-3-28 16,10-6-10-16,15-6-42 15,7-3-17-15,7-4-87 16</inkml:trace>
  <inkml:trace contextRef="#ctx0" brushRef="#br0" timeOffset="39707.121">15378 12690 248 0,'3'-22'93'0,"1"10"-72"0,3-7 16 16,-4 10 4-16,1-7-2 16,-4 3 4-16,0 1-7 15,-4 3 1-15,-3-1-21 0,-3 4 2 16,-1 6 2-16,-3 6-2 0,-7 7-1 15,-4 5-7-15,-7 11-2 16,-3 2 0-16,0 10 0 16,3 6-4-16,4 0-3 15,7 3 0-15,10-6-1 16,7-6-3-16,12-7 2 16,6-3 1-16,10-6 0 15,5-3 0-15,2 0 0 16,5 3 2-16,9-4 1 15,8 4-1-15,4 3 1 16,3 4-2-16,-4 15 2 16,-6 6-2-16,-8 6 2 15,-10-2-2-15,-8-1 2 16,-9-6 13-16,-15-6 7 16,-11-4-3-16,-14-5-1 0,-14 2-9 15,-6-6-4-15,-1-3-1 16,3 0 1-16,8-12-1 15,0-7 0-15,7-6-6 16,3-9 1-16,4-7-2 16,7-6-2-16,7-6 0 15,7-13 3-15,7-12 0 16,7-16 1-16,-4 13-3 16,33-29 0-16,6-28 2 15,4-6 2-15,-7 0 2 16,-11-16 1-16,-14 0-2 15,-17 19 1-15,-15 28-2 16,-17 22-1-16,-11 19-2 16,0 29-1-16,-3 18-1 0,3 15 0 15,4 7-15-15,7 10-7 16,10-4-27-16,8-3-11 16,10-6-32-16,7-7-13 15,17-2-49 1</inkml:trace>
  <inkml:trace contextRef="#ctx0" brushRef="#br0" timeOffset="40413.951">16291 12371 360 0,'-3'-47'134'0,"-1"34"-104"0,1 0 5 16,-1 10-6-16,1 3-6 16,-8 3 3-16,-7 10-10 15,-10 12-2-15,-4 10-8 16,-6 12 3-16,-5 0 1 0,1 3-3 0,3 0-2 15,7 6-2-15,11 13-3 16,18 3-2-16,13-3 1 16,19-9 1-16,9 3 2 15,8-13-1-15,4-3 2 16,-1-6-2-16,7-4-1 16,-3 1 1-16,-3 0-1 15,-8-1 2-15,-10-2 3 16,-11 2 9-16,-14-5 5 15,-10-1 0-15,-15-6 0 16,-7-6-8-16,-7 6-2 16,-6 0-5-16,-15 0-3 15,-14-3 0-15,0-3-1 16,3-3-3-16,8-7 0 16,6-6 2-16,12-6 2 0,6-6-2 15,11-7-2-15,6-12-1 16,12-13 0-16,14-15 3 15,17-1 2-15,14-6-2 16,15-15 0-16,6-19 1 16,4-7 0-16,11 1 2 15,10-16 1-15,-11-4-1 16,-13 17 1-16,-15 15-2 16,-17 16-1-16,-18 12 1 15,-17 13 1-15,-18 18-1 16,-15 10-1-16,-3 10-2 15,1 12 1-15,2 3-17 16,5 6-5-16,6 4-29 16,11 0-9-16,10 2-50 15,18 7-21-15,15 0-16 16</inkml:trace>
  <inkml:trace contextRef="#ctx0" brushRef="#br0" timeOffset="40758.234">16806 12292 336 0,'-31'-3'126'0,"24"3"-98"0,-4 9 1 0,7-5-7 0,1 5-2 16,-1 0 2-16,4 4 6 15,4-1 5-15,6-2-18 16,19-7 9-16,20-6 4 0,15-7-2 15,6-2 2-15,-3-1-7 16,0 1-1-16,-7 6 0 16,-10 12 2-16,-15 19-3 15,-14 19-2-15,-17 12-7 16,-12 16-2-16,-6 26-2 16,-7 18 1-16,-7-7-4 15,-4 7-2-15,4 7-3 16,3-14 1-16,4-18-10 15,4-15-3-15,2-17-64 16,1-12-27-16</inkml:trace>
  <inkml:trace contextRef="#ctx0" brushRef="#br0" timeOffset="41568.398">20034 14073 348 0,'-35'13'129'16,"35"-13"-100"-16,7 6 7 0,4-6-2 0,10 3-11 15,14-3-1-15,29 0-1 16,27-3-1-16,19-3-11 16,41-4 6-16,26-2 4 0,38-7-1 15,46-3-1-15,28-13-7 16,11-12-2-16,21-3-6 15,-17 0-2-15,-22 6-2 16,-46 13 0-16,-35 3 2 16,-42 9 0-16,-36 0 2 0,-52 10 1 15,-15 5-15-15,-24-2-4 16,-4 6-43-16,-31 0-19 16,-8 6-107-1</inkml:trace>
  <inkml:trace contextRef="#ctx0" brushRef="#br0" timeOffset="42096.454">21174 14468 344 0,'17'-34'129'0,"-13"21"-100"0,-15 1 15 16,4 8 1-16,-10 4-25 15,-8 10-6-15,-10 9-7 16,-18 18 0-16,-21 10-4 15,-11 32 0-15,4 15 1 0,7 6 9 16,10 13 3-16,18 9-5 16,22-15-2-16,20-16-5 15,18-19-3-15,36-19 2 16,24-15 0-16,3-22-1 0,12-23-2 16,9-30 3-16,-2-7 0 15,-19-3 1-15,-24 3 0 16,-25 6 6-16,-28 4 4 15,-28 6-7-15,-18 9-2 16,-17 9-3-16,-18 10-2 16,-8 13-2-16,8 12-1 15,14 6-1-15,18 4 3 16,14-4-24-16,17-3-9 16,25-3-26-16,25-6-12 15,17-6-90 1,15-10-51-16,3-9 101 15</inkml:trace>
  <inkml:trace contextRef="#ctx0" brushRef="#br0" timeOffset="43684.627">22645 14211 412 0,'-28'0'154'0,"6"6"-120"0,-9 7-1 0,17-4-7 15,-4 10-14-15,-10 16 1 16,-11 15-2-16,-14 6 1 15,-7 13-6-15,0 22 11 0,7 13 9 16,14-7-3-16,18-9-1 16,25-4-10-16,31-8-5 15,21-14-2-15,11-24-1 16,22-22-2-16,6-23-2 16,0-5 5-16,-14-20 1 15,-7-18 11-15,-14-19 4 16,-14-6-5-16,-18-13-1 15,-13-25-12-15,-23-9-1 0,-20 6-4 16,-21 13 0 0,-15 18-7-16,1 25-4 0,6 23-24 15,8 15-9-15,10 9-44 16,4 13-20-16,10 16-85 16</inkml:trace>
  <inkml:trace contextRef="#ctx0" brushRef="#br0" timeOffset="46191.301">21735 14578 236 0,'3'-25'88'0,"-6"15"-69"0,-8-5 17 0,8 9 3 0,-5-1-6 16,-2 4 1-16,-4 3-6 15,0 10 0-15,-4 5-16 16,-3 7 4-16,-4 22 4 0,0 16-7 15,-3 9 0-15,0 9-3 16,3-3-1 0,8 0-1-16,6 1 2 0,11-7-1 15,11-13 0-15,6-12-1 16,8-16 2-16,10-21 4 16,11-23 1-16,7-12 3 15,0-16 1-15,-4-19-4 16,-6-25 1-16,-15 0-9 15,-10-6-2-15,-15 13-1 0,-13-1 0 16,-15 13-5-16,-10 25 1 16,-4 19-2-16,0 13-2 15,11 2-37-15,7 14-15 16,6-1-43-16,23-6-15 16,9-13-49-1</inkml:trace>
  <inkml:trace contextRef="#ctx0" brushRef="#br0" timeOffset="47077.538">13624 14183 244 0,'-39'0'93'0,"18"0"-72"0,-14 6 11 16,21-3 1-16,-4 4-12 15,1 2-1-15,-1 0 3 16,0 1 3-16,1-4-14 16,3 0 2-16,3 1 2 0,11-1 16 15,0 0-6 1,21-3-3-16,22-3-1 15,27-6 0-15,15-3-3 16,45-10 0-16,26-6-6 0,38 3 0 16,10 0-8-16,33 0-3 15,-5 0 5-15,15 6 5 16,-24 4-4-16,-1-1-2 16,-25-3-3-16,-13 1 0 15,-8-4-4-15,-17-6 0 16,-18-3 3-16,-14-10 1 15,-11 10-4-15,-13 0 1 16,-19 6 2-16,-13 6 1 16,-18 3-6-16,-14 10 0 15,-15 3-10-15,-13 3-4 16,-11-3-33-16,-4 10-15 16,-3-4-10-16,-3 0-2 15,-1 1-79 1</inkml:trace>
  <inkml:trace contextRef="#ctx0" brushRef="#br0" timeOffset="47633.646">14736 14754 284 0,'21'-51'107'0,"-7"33"-83"0,7-11 24 0,-14 17 4 15,4-7-16-15,-4 0-4 16,-4 0-7-16,-6 1-2 15,-8 8-12-15,-7 7 0 0,-10 6 2 16,-11 16-1-16,-13 9 3 16,-8 38-6-16,0 16-3 15,-4 12-1-15,-10 37-1 16,0 7 0-16,7-3 2 16,17 12 3-16,29-18 5 0,28-22-6 15,25-29 0-15,18-18-4 16,31-23-3-16,14-24 0 15,0-29 1-15,4-22-1 16,0-5 2-16,-15-1 0 16,-17 0 3-16,-21-3 6 15,-28 12 2-15,-29 1-5 16,-13 6-3-16,-22 15-3 16,-21 7-3-16,-14 12-2 15,3 3-1-15,11 4-7 16,14-1-2-16,18 1-35 15,14 0-16-15,17-4-19 16,22-3-7-16,17-3-77 16</inkml:trace>
  <inkml:trace contextRef="#ctx0" brushRef="#br0" timeOffset="48054.316">15709 14565 300 0,'-17'-31'112'0,"-1"22"-87"0,-14 6 15 0,15 3 3 16,-12 6-15-16,-9 9-1 16,-5 11-7-16,-3 27-3 0,-3 19-9 15,-4 16 10-15,0 12 5 16,0 26 0-16,14-7 0 0,18-22-6 15,21-6 0-15,18-16-8 16,14-15-1-16,17-16-4 16,22-16-1-16,6-13-1 15,-3-11-2-15,-7-20 3 16,-3-15 0-16,-4-29 3 16,-11-9 3-16,-14-3-4 15,-17-10-1-15,-14-15-2 16,-15-3 1-16,-14 6-2 15,-17 9-1-15,-14 19-2 16,-8 16-1-16,4 16-9 0,7 15-3 16,14 12-32-16,11 11-12 15,14 5-24-15,14 10-11 16,21 3-64 0</inkml:trace>
  <inkml:trace contextRef="#ctx0" brushRef="#br0" timeOffset="48428.698">16432 14616 392 0,'25'-38'148'0,"-14"19"-115"0,-8 3 8 0,-3 10-4 16,-7 0-22-16,-7 3-3 0,-11 9-8 15,-6 13-1-15,-8 12-1 16,-14 29 3-16,-11 18 4 0,4 13 8 15,7 16 4-15,18 9-4 16,21-10-2-16,28-15-7 16,18-15 0-16,10-20-5 15,11-15-2-15,14-19 2 16,4-19 0-16,-1-25 1 16,-3-19 0-16,-7-12 11 15,-10-4 5-15,-11-5-4 16,-15-17 1-16,-13-5-6 15,-18-7-1-15,-32 3-6 16,-25 9-3-16,-6 7-7 16,-8 22-4-16,-3 13-21 0,7 8-7 15,7 17-43-15,18 6-15 16,17-4-104 0</inkml:trace>
  <inkml:trace contextRef="#ctx0" brushRef="#br0" timeOffset="50275.807">30099 14559 200 0,'-14'16'77'0,"7"-4"-60"0,-4 4 15 16,8-7 2-16,-4 4-6 0,0 3 0 16,3 2-2-16,1 1-1 15,3-3-14 1,7 3 4-16,7-10 5 0,7-9 0 0,11-9 3 15,21-10-2-15,14-9 2 16,10-10-9-16,1-12-3 16,10-22 0-16,14-10 0 15,-3-5-3-15,-7-20-3 16,-8-22-2-16,-13-2 0 16,-11-32 2-16,-11 3 4 15,-10-13-2-15,-11-15 1 16,-10 25-5-16,-11 3 0 15,-10 16 1-15,-4 31 0 16,-4 28 2-16,-3 38 1 16,-7 41-1-16,-8 28 1 0,-6 47-6 15,-4 47-1 1,4 63 4-16,3 25 5 16,4 40-5-16,7 23 0 0,10-23-4 15,15-5-1-15,14-23 1 16,10-34 2-16,4-32-14 15,-1-24-5-15,-3-29-11 16,1-38-5-16,2-30-35 16,1-20-16-16,7-28-80 15</inkml:trace>
  <inkml:trace contextRef="#ctx0" brushRef="#br0" timeOffset="50517.026">30261 13474 304 0,'-31'13'115'0,"48"-7"-89"0,26 10 16 0,-15-7 4 16,25 1-10-16,14 8-1 15,24 1-15-15,22 0-5 16,0 0-9-16,7-4-4 0,0-2-1 15,-14-4-34-15,-18-2-13 16,-17-7-67-16,-18 0-28 0,-25-3 17 16</inkml:trace>
  <inkml:trace contextRef="#ctx0" brushRef="#br0" timeOffset="51010.101">29235 13584 304 0,'7'-13'115'0,"3"13"-89"0,4-6 21 0,-6 6 5 15,-5 10-17-15,-6 5-5 16,-12 13-13-16,-9 16-6 15,-15 29-6-15,-25 5-4 0,-13 0 2 16,-1 10 4-16,4 9 6 0,4 7-1 16,17-10 3-1,17-10-4-15,22-8-1 0,21-7-6 16,29-16-1-16,31-12 1 16,14-13 0-1,3-12-2-15,8-10-2 0,-4-6-10 16,-10-3-4-16,-15-3-39 15,-13 2-18-15,-15 1-232 32,-31 10 145-32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22:11:3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29 646 6912,'0'-8'603,"0"-1"1,0 1-1,1-1 1,0 1-1,0-1 1,1 1 0,0 0-1,1 0 1,-1 0-1,2 0 1,-1 0-1,1-1-603,1 1 293,1-1-1,-1 1 1,1 0 0,0 1-1,1-1 1,0 1-1,0 0 1,8-5-293,-4 4 256,0 0 0,1 1 0,0 0 0,0 1 0,1 0 0,0 1-256,-2 1 138,-1 2-1,1-1 1,-1 1-1,1 1 0,0 0 1,-1 0-1,1 1 0,0 1 1,0-1-1,0 2 1,-1 0-1,1 0 0,-1 1 1,1 0-1,-1 0 0,0 1 1,9 6-138,-5-3 110,-1 1 0,0 1 1,0 0-1,-1 1 0,0 0 0,-1 1 1,0 0-1,-1 0 0,0 1 0,-1 1 1,0 0-1,2 5-110,2 7 124,-1 2 0,-2 0 0,0 0 0,-2 1-1,-1 0 1,-1 0 0,1 14-124,-2 12 188,-1 1-1,-3 0 0,-4 27-187,-7 27 294,-5 0-1,-4-1 0,-29 85-293,33-139 107,-3 0 1,-2-2-1,-2 0 0,-3-1 0,-12 16-107,22-42 53,-2-1 0,0 0 0,-2-2 0,0 0 1,-2 0-1,0-2 0,-1-1 0,-1-1 0,-1-1 0,-1 0 0,-3 0-53,20-13 21,1 0-1,0-1 1,-1 0 0,0 0-1,1-1 1,-1 0-1,-8 1-20,13-3 5,1 1 1,-1-1-1,0 0 0,0-1 0,1 1 0,-1 0 0,0-1 0,1 0 0,-1 1 0,0-1 1,1 0-1,-1 0 0,1-1 0,-1 1 0,1 0 0,0-1 0,0 0 0,0 1 0,0-1 0,0 0 1,0 0-1,0 0 0,0 0 0,0-1-5,0 0-3,0 0 1,0 0 0,0-1-1,1 1 1,-1 0-1,1-1 1,0 1-1,0-1 1,0 0 0,0 1-1,0-1 1,1 0-1,0 1 1,0-1-1,0 0 1,0 0-1,0 1 1,1-1 0,0 0-1,0 1 1,0-1-1,0 1 1,0-1-1,1 1 1,-1-1 0,3-1 2,1-3-18,0 0 1,1 0 0,0 1 0,0 0 0,1 1 0,0-1 0,0 1 0,0 0-1,1 1 1,2-2 17,9-3-11,0 0 1,1 1-1,0 1 0,1 1 0,-1 1 0,1 0 0,0 2 0,1 1 1,4 0 10,20-1-387,1 3 0,-1 2 0,36 5 387,-25-3-2752,-19-6-2139,-15 3-127</inkml:trace>
  <inkml:trace contextRef="#ctx0" brushRef="#br0" timeOffset="496.204">1251 468 9600,'13'-21'1129,"-7"13"-652,-1-1-1,1 1 0,0 1 1,1-1-1,0 1 0,0 0 1,7-5-477,13-6 1216,-26 17-1129,-1 1 0,1-1 1,0 1-1,-1 0 1,1-1-1,0 1 1,-1 0-1,1 0 1,0-1-1,0 1 1,-1 0-1,1 0 0,0 0 1,0 0-1,-1 0 1,1 0-88,-1 0 28,1 0 1,-1 0 0,0 0-1,0 0 1,0 1-1,0-1 1,1 0 0,-1 0-1,0 0 1,0 0-1,0 1 1,0-1 0,0 0-1,0 0 1,1 0 0,-1 1-1,0-1 1,0 0-1,0 0 1,0 0 0,0 1-1,0-1 1,0 0-1,0 0 1,0 1 0,0-1-1,0 0 1,0 0-1,0 0 1,0 1 0,0-1-1,-1 0-28,1 2 114,-1 1-1,0-1 0,1 0 1,-1 0-1,-1 0 0,1 0 0,0 0 1,-1 2-114,-31 33 684,-1-2 0,-18 13-684,-9 10 296,-103 115 609,66-67-424,89-96-439,-35 38 111,-5 9-153,37-42-12,1 1 0,1 0 0,0 0 0,1 1 0,0 1 0,1 2 12,6-13 3,0-1 0,0 1 0,1-1 1,0 1-1,0-1 0,1 1 0,0 0 0,0-1 0,1 1 0,-1 0 0,1-1 1,1 1-1,-1-1 0,1 0 0,0 1 0,1-1 0,0 0 0,2 3-3,6 11 19,2 0 0,1-1 0,0-1 0,11 10-19,-17-19 12,105 112 4,-45-49-11,25 36-5,-81-93 61,-2 1 0,0 0 0,0 1 0,-2 0-1,0 0 1,-1 1 0,0 0 0,-2 0 0,0 0 0,-1 1-1,-1 0 1,-1 0 0,0 13-61,-2-6 127,-2 1 0,0-1 1,-2 0-1,-1 0 0,-1 0 0,-1 0 1,-1-1-1,-2 0 0,-7 13-127,12-26 38,-1-1 0,-1 0-1,0 0 1,0-1-1,-1 0 1,-1 0 0,1-1-1,-1 0 1,-7 5-38,9-8 12,0-1 0,-1-1 0,1 1 0,-1-1 0,0 0 0,0-1 0,-1 0 0,1 0 0,-1 0 0,1-1 0,-1-1 0,0 0 0,1 0 0,-6 0-12,8-1-3,0-1-1,0 0 1,0 0 0,0 0-1,1 0 1,-1-1 0,0 0 0,1 0-1,-1-1 1,1 0 0,0 0-1,-1 0 1,1 0 0,1-1-1,-1 0 1,1 0 0,-1 0 0,1 0-1,0-1 1,1 0 0,-1 0-1,-2-4 4,-1-3-2,1 0 0,0-1 0,1 0 0,0 0 0,1 0 0,0 0 0,1-1 0,1 0 0,-1-7 2,3 5-1,-1 1-1,2-1 1,0 1-1,1-1 1,0 1-1,1 0 1,4-12 1,9-18-68,18-38 68,-31 74-7,58-121-39,39-56 46,83-117 3,-98 162-88,38-90 85,12-66-34,-103 217 75,-4 0 0,13-64-41,-39 136 1,10-52-10,-12 56-2,1-1 1,-1 1 0,0 0-1,0-1 1,-1 1-1,1 0 1,-1-1-1,0 1 1,0 0 0,0 0-1,-1-1 11,2 5-5,-1-1 1,1 0-1,-1 0 0,1 0 0,-1 0 0,0 0 1,1 1-1,-1-1 0,0 0 0,0 0 0,0 1 0,1-1 1,-1 1-1,0-1 0,0 1 0,0-1 0,0 1 1,0 0-1,0-1 0,0 1 0,0 0 0,0 0 0,0-1 1,0 1-1,0 0 0,0 0 0,0 0 0,0 0 0,0 1 1,0-1-1,0 0 0,0 0 0,-1 1 5,-3 0-14,0 1-1,1 0 1,-1 0 0,0 0-1,1 1 1,-3 1 14,-9 8-133,1 0 0,1 0 0,0 1-1,1 1 1,-9 11 133,-3 8-928,1 0-1,-3 9 929,14-20-1018,1 0-1,0 1 0,2 0 1,1 0-1,-3 14 1019,-6 43-4778</inkml:trace>
  <inkml:trace contextRef="#ctx0" brushRef="#br0" timeOffset="1211.408">1477 1910 6144,'1'-1'155,"-1"1"0,0-1 0,0 1 0,1-1 1,-1 1-1,0-1 0,1 1 0,-1-1 0,1 1 0,-1-1 1,0 1-1,1 0 0,-1-1 0,1 1 0,-1 0 0,1-1 1,-1 1-1,1 0 0,-1-1 0,1 1-155,17-7 908,-9 3-23,-7 3-753,0 0 1,-1 0 0,1 0-1,-1-1 1,1 1 0,-1 0-1,0-1 1,1 1 0,-1-1-1,0 1 1,0-1 0,0 0 0,0 0-1,0 1 1,-1-1 0,1 0-1,0 0 1,-1 0 0,0 0-1,1 0 1,-1 0 0,0 1-1,0-1 1,0 0 0,0 0-1,0 0 1,0 0 0,-1 0-1,1 0 1,-1 0 0,1 0 0,-1 0-1,-1-1-132,2 3 20,-1 0-1,1-1 1,-1 1 0,1 0-1,-1-1 1,0 1 0,1 0-1,-1 0 1,0 0 0,1 0-1,-1 0 1,0 0-1,1 0 1,-1 0 0,0 0-1,1 0 1,-1 0 0,0 0-1,1 0 1,-1 0-1,1 1 1,-1-1 0,0 0-1,1 1 1,-1-1 0,1 0-1,-1 1 1,1-1 0,-1 0-1,1 1 1,-1-1-1,1 1 1,-1-1 0,1 1-1,0-1 1,-1 1 0,1-1-1,-1 1-19,1 0 15,-1 0 0,1-1 0,0 1 0,-1-1 0,1 1 0,0 0 0,-1-1 0,1 1 0,0 0 0,-1-1 0,1 1 0,0 0 0,0-1 0,0 1 0,0 1-15,0-2 20,0 0 1,0 1-1,0-1 1,0 0-1,1 0 0,-1 1 1,0-1-1,0 0 1,0 1-1,0-1 1,1 0-1,-1 0 0,0 1 1,0-1-1,1 0 1,-1 0-1,0 0 0,1 0 1,-1 1-1,0-1 1,0 0-1,1 0 1,-1 0-1,0 0 0,1 0 1,-1 0-1,0 0 1,1 0-1,-1 0 0,0 0 1,1 0-1,-1 0 1,0 0-1,1 0 1,-1 0-22,1 0 43,1 0-1,-1 1 0,0-1 1,0-1-1,0 1 0,0 0 0,1 0 1,-1 0-1,0 0 0,0-1 0,0 1 1,0-1-1,0 1 0,0-1 1,0 1-1,0-1 0,0 0 0,0 1 1,0-1-1,0 0 0,0 0 1,0 0-1,0 1 0,-1-1 0,1 0 1,0 0-1,-1 0 0,1 0 0,-1 0 1,1-1-1,-1 1 0,1 0 1,-1 0-1,0 0 0,0 0 0,0 0 1,1-1-1,-1 1 0,0 0 0,0 0 1,0 0-1,-1-1 0,1 1 1,0 0-1,0 0 0,-1-1-41,1 2 24,0-1 1,0 1-1,-1-1 0,1 0 0,0 1 1,0-1-1,-1 0 0,1 1 0,0-1 1,-1 1-1,1-1 0,-1 1 0,1-1 0,-1 1 1,1 0-1,-1-1 0,1 1 0,-1-1 1,1 1-1,-1 0 0,0-1 0,1 1 1,-1 0-1,1 0 0,-1 0 0,0-1-24,-1 1 22,1 0 0,-1 0-1,0 0 1,1 0 0,-1 0-1,0 1 1,1-1 0,-1 1-1,0-1 1,1 1 0,-1-1-22,-3 2 11,1 0 1,-1 1 0,0 0-1,1-1 1,0 1 0,-3 3-12,3-2 11,0 0 0,0 1 0,0-1 0,-2 5-11,6-8 2,-1 0-1,0 0 1,1 0-1,-1 0 1,1 0-1,0 0 0,-1 0 1,1 1-1,0-1 1,0 0-1,0 0 1,-1 1-2,2-1 4,-1-1 1,0 1-1,0-1 0,0 1 1,0-1-1,1 1 1,-1-1-1,0 1 0,0-1 1,1 1-1,-1-1 1,0 1-1,1-1 1,-1 0-1,0 1 0,1-1 1,-1 1-1,1-1 1,-1 0-1,1 0 1,-1 1-1,1-1 0,-1 0 1,1 0-1,-1 1 1,1-1-1,0 0-4,0 0 13,1 0 0,0 0 0,-1 0 0,1 0 0,0 0 0,-1 0 0,1 0 0,0 0 0,-1-1-1,1 1 1,0-1 0,-1 0 0,1 1 0,-1-1 0,1 0 0,-1 0 0,1 0 0,-1 0 0,0 0 0,1 0 0,-1 0 0,1-1-13,-1 1 35,1-1 0,0 0 0,-1 0 0,1 1 0,-1-1 0,0 0 0,1 0 0,-1 0 0,0-1 0,0 1 0,0 0 1,-1 0-1,1 0 0,0-1 0,-1-1-35,1 3 16,-1 0 0,0 0 0,0 0 0,0 1 0,0-1 1,-1 0-1,1 0 0,0 0 0,0 1 0,0-1 0,-1 0 1,1 0-1,0 1 0,-1-1 0,1 0 0,0 0 0,-1 1 0,1-1 1,-1 0-1,1 1 0,-1-1 0,0 1 0,1-1 0,-1 1 1,0-1-1,1 1 0,-1-1 0,0 1 0,1 0 0,-1-1 1,0 1-1,0 0 0,0 0 0,1-1 0,-2 1-16,-2 0 25,0 0-1,0 0 1,0 0-1,0 1 0,1-1 1,-5 2-25,-8 0-334,15-2-482,1 0-432,0 0-538,0 0-731,0 0-1835</inkml:trace>
  <inkml:trace contextRef="#ctx0" brushRef="#br0" timeOffset="2014.454">2271 103 8960,'1'-4'441,"15"-49"3582,-14 48-3347,0 0 0,0 0 0,1 0 0,0 0 0,0 0 0,0 0-1,1 1 1,1-3-676,-8 26 1856,-137 501 869,24-104-2458,77-238-263,6 17-4,19-80-10,4 2 0,6 23 10,7 8-267,8 13 267,13 42-3434,-21-186 861,-2 0 0,1 6 2573,-3-16-3147,-3-12-714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2T22:11:4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5250 472 5632,'-14'-7'787,"10"5"-516,0 0-1,0 0 1,0-1 0,0 0 0,0 0 0,0 0-1,-1-2-270,-1 0 228,1-1 0,0 0 0,0 0 0,-1-1-228,4 4 72,-1 1 0,0-1 0,1 1 0,-1-1 0,0 1 0,0 0 0,-1 0 0,1 0-1,0 1 1,-1-1 0,1 1 0,-1 0 0,-2-1-72,-10-2 230,0 2 0,-11-2-230,21 3 35,-115-11 295,-14-2 1174,-82-22-1504,-23-23 1177,-130-25 830,-145 17-610,-331 8-700,644 46-487,164 10-181,-565-22 546,480 27-307,1 5 0,1 5 0,-112 28-268,50 5 533,3 9 1,-164 71-534,293-103 78,0 2-1,2 2 1,1 2 0,-20 16-78,50-30 8,0 0 0,1 1-1,0 0 1,1 2 0,1 0 0,1 0 0,1 2 0,0-1-1,1 2 1,1 0 0,1 0 0,-2 6-8,8-12 8,0 0-1,0 0 1,2 1-1,0-1 1,0 0-1,1 1 1,1 0-1,1-1 1,0 1-1,0-1 1,2 0-1,0 1 1,0-1-8,8 22 30,1-1 0,2 0 0,1-1 1,10 14-31,-8-18 19,1-2 1,1 0 0,2-1 0,1 0-1,0-2 1,2-1 0,1-1 0,27 20-20,6-2 93,1-3 0,2-2 0,57 24-93,40 9 210,3-6 0,45 5-210,340 76 273,-184-69 69,251 13-342,301-16 105,10-42-13,-364-33-69,5-40 61,-21-49 67,-7-34-30,-365 80-145,-2-8 0,120-57 24,-62 1 32,29-30-32,-68 27 69,-160 93-69,0-1 0,-2-1-1,0-2 1,-2 0 0,0-2 0,-2 0 0,9-16 0,-22 28 5,-1-1 1,0-1 0,-2 0 0,0 0 0,0 0-1,-2-1 1,1-3-6,-3 6 12,0 1-1,-2-1 1,1 0 0,-2-1-1,0 1 1,0 0 0,-1 0-1,-1 0 1,-2-7-12,0 5 6,-1 0 0,-1 0 0,0 0 1,-1 1-1,-1-1 0,0 2 0,-1-1 0,0 1 1,-2 1-1,1 0 0,-2 0 0,-1 0-6,-15-14 6,-2 2-1,-1 0 1,-1 3-1,-25-14-5,4 5-5,-2 3-1,-31-11 6,7 9-40,-1 4 0,-10 1 40,-46-7-95,-1 7 0,-25 2 95,-39 5-27,-42 8 27,-206 15-30,2 18-164,232-12-10,-89 3-607,251-12 508,-411 8-4332,248-19-394</inkml:trace>
  <inkml:trace contextRef="#ctx0" brushRef="#br0" timeOffset="2339.973">800 1011 7168,'13'-11'984,"-4"3"-40,0 0 1,0 0 0,0-1-1,4-7-944,-11 13 284,1 0 0,-1 0 0,0-1 0,-1 1 0,1-1 0,-1 1 0,0-1 0,1 0 0,-1 1-1,-1-1 1,1 0 0,-1 0 0,1 0 0,-1 0 0,0 1 0,-1-1 0,1-2-284,-1 3 171,1 0 0,-1 0 0,1 0 1,-1 0-1,0 0 0,0 0 0,0 1 0,-1-1 1,1 0-1,-1 0 0,-1-1-171,2 3 82,0 0 0,0 0 1,0 0-1,0 1 0,0-1 1,0 0-1,0 1 0,0-1 0,-1 1 1,1-1-1,0 1 0,0-1 0,-1 1 1,1 0-1,0 0 0,0 0 0,-1 0 1,1 0-1,0 0 0,-1 0 1,1 0-1,0 0 0,0 0 0,-1 1 1,1-1-1,0 1 0,0-1 0,-2 1-82,-5 3 187,1 0 0,-1 0 0,1 0 0,0 1 0,0 1 0,0-1 0,1 1 0,0 0 0,-3 3-187,-7 10 321,0 1 1,-7 12-322,18-24 86,0 0 0,0 1-1,1-1 1,0 1 0,0 0 0,-1 9-86,4-16 26,0 0 0,1 0 0,-1 0 0,1 1-1,0-1 1,0 0 0,0 1 0,0-1 0,0 0 0,0 1-1,1-1 1,-1 0 0,1 0 0,0 0 0,-1 1 0,1-1-1,0 0 1,0 0 0,1 0 0,-1 0 0,0 0 0,1 0-1,-1-1 1,1 1 0,-1 0 0,1-1 0,0 1 0,0-1-1,-1 0 1,2 1-26,3 1 46,0 0-1,0-1 0,0 0 1,0 0-1,0-1 0,1 0 1,-1 0-1,0 0 0,0-1 1,1 0-1,-1 0 0,1 0 0,-1-1 1,0 0-1,0 0 0,1-1 1,-1 0-1,4-1-45,1-1 82,-1-1 0,1 1 1,-1-2-1,0 1 0,-1-1 0,1-1 0,-1 0 0,-1 0 0,1-1 1,1-2-83,-3 1 21,0-1 1,-1 0-1,0 0 1,-1-1 0,0 1-1,0-1 1,-1 0 0,-1 0-1,0-1 1,0 1-1,-1-1 1,-1 0 0,0 1-1,-1-1 1,0 0 0,0 0-1,-1 1 1,-2-10-22,2 17 34,0 0-1,0 1 1,0-1 0,0 0-1,0 1 1,-1-1 0,1 1 0,-1 0-1,0-1 1,0 1 0,-1 0-1,1 0 1,0 1 0,-1-1 0,0 0-1,-2-1-33,2 2 18,0 1-1,0 0 1,0-1-1,0 1 1,0 1 0,0-1-1,0 0 1,0 1-1,-1 0 1,1-1-1,0 1 1,0 1 0,0-1-1,-1 0 1,1 1-1,0-1 1,0 1-1,0 0 1,0 0-1,-1 1-16,-18 6 11,-1 1 0,2 2 0,-1 0 0,-5 5-12,15-8 15,0 0-1,0 1 0,1 1 1,0 0-1,0 0 0,1 1 1,-7 9-15,14-15 12,0-1 1,1 1-1,-1 0 1,1 0-1,-1 0 1,2 0-1,-1 0 1,0 0-1,1 0 1,0 0-1,0 4-12,1-4 3,0-1 0,0 0 0,1 0 0,-1 0 0,1 1 0,0-1 0,0 0 0,1 0-1,-1 0 1,1 0 0,0-1 0,0 1 0,0 0 0,0-1 0,1 1-3,4 5 16,0 1-1,1-1 1,0 0-1,1-1 1,0 1-1,0-2 1,1 1-1,0-2 1,0 1-1,2 0-15,-7-5 33,0 0 0,0 0-1,0 0 1,0 0 0,1-1-1,-1 0 1,0 0 0,1-1-1,-1 1 1,0-1 0,1 0-1,-1 0 1,1-1 0,-1 0-1,0 0 1,1 0 0,-1 0-1,0-1 1,0 0 0,0 0-1,0-1 1,0 1 0,2-2-33,-3 1 20,0 0 0,0 0 0,0 0 0,-1 0 0,1 0 0,-1-1 0,1 0 0,-1 0 0,0 0 0,0 0 0,-1 0 0,0 0 0,1-1 0,-1 1 0,-1-1 0,1 0 0,-1 0 0,1 1 0,-1-2-20,-1 0 16,0 1 0,1-1 1,-2 0-1,1 0 0,-1 1 0,0-1 1,0 0-1,0 1 0,-1-1 0,0 0 1,0 1-1,-1 0 0,1 0 0,-1 0 1,0 0-1,-2-2-16,1 2-3,0-1 1,-1 1-1,0 0 1,0 0-1,0 1 1,0 0-1,-1 0 1,0 0-1,0 0 1,0 1-1,0 0 1,-1 0-1,1 1 1,-1 0-1,1 0 1,-1 0-1,0 1 1,0 0-1,0 0 1,0 1 2,-8 0-16,-1 0 0,0 1 0,1 0 1,0 2-1,-1 0 0,1 0 1,0 2-1,-7 2 16,13-3-18,0 0 1,0 0-1,1 0 1,0 1-1,0 0 1,0 1-1,1 0 1,-1 0-1,1 1 1,-3 4 17,8-9-9,0 0 1,0 0-1,1 1 1,-1-1-1,1 1 0,-1-1 1,1 1-1,0 0 1,0-1-1,0 1 1,0 0-1,1 0 0,-1 0 1,1 0-1,0 0 1,-1-1-1,1 1 1,1 0-1,-1 0 1,0 0-1,1 0 0,-1 0 1,1 0-1,0 0 1,0-1-1,0 1 1,0 0-1,1-1 0,-1 1 1,1-1-1,-1 1 1,1-1-1,0 0 1,0 0-1,2 2 9,5 5 22,1-1 0,0-1 0,0 1 0,1-2 0,0 1 0,0-2 0,0 1 0,1-2-1,0 0 1,0 0 0,0-1 0,0 0 0,1-1 0,-1 0 0,1-1 0,-1-1 0,1 0 0,5-1-22,-7-1 31,0 0 0,0-1 0,0 0 1,0-1-1,0 0 0,-1-1 0,0 0 0,0-1 1,0 0-1,0 0 0,-1-1 0,0-1 0,2-2-31,-5 4 18,0 1 0,-1-1 0,0 0 0,-1 0 0,1-1 0,-1 1 0,0-1 0,-1 0 0,0 0 0,0 0 0,0-1 0,-1 1 0,0-1 0,0 1 0,-1-1 0,0 0 0,-1 1-1,1-1 1,-2-7-18,0 7 7,0-1 0,-1 1 1,0-1-1,-1 1 0,0-1 0,0 1 0,-1 0 0,0 1 0,0-1 0,-1 1 0,-3-5-7,6 9 1,-2-1 1,1 0-1,0 1 0,-1-1 1,1 1-1,-1 0 1,0 1-1,0-1 0,0 0 1,0 1-1,-1 0 1,1 0-1,-1 1 0,1-1 1,-1 1-1,0 0 1,1 0-1,-1 0 0,0 1 1,0-1-1,-2 1-1,-1 1-7,0 0 0,0 1 0,-1 0 0,1 0 0,1 1 0,-1 0 0,0 0 0,1 1 0,-1 0 0,1 0 0,-6 5 7,0 1-25,0 0 0,1 1 0,0 1-1,1 0 1,-5 7 25,12-14-13,1-1 0,-1 1 0,1 0 0,0 0 0,1 0 0,-1 0-1,1 0 1,0 0 0,0 1 0,0-1 0,1 1 0,0-1 0,0 1-1,1 0 1,-1-1 0,1 1 0,0 0 0,1 0 0,-1-1 0,1 1-1,0 0 1,1-1 0,-1 1 0,1-1 0,0 0 0,1 1 0,-1-1-1,3 3 14,2 3-9,-1 0-1,2-1 0,-1 0 0,1-1 0,1 0 1,0 0-1,0-1 0,1 1 10,-4-5 5,-1 0 1,1 0-1,0-1 0,0 1 0,0-1 0,1-1 1,-1 1-1,1-1 0,0 0 0,0-1 1,-1 0-1,1 0 0,0 0 0,0-1 0,2 0-5,3-1 33,-1 0 0,0-1 0,1-1 0,-1 0 0,0-1 0,0 0-1,-1 0 1,5-3-33,-7 3 31,0-1 0,-1 1 0,1-1 0,-1-1 0,-1 1 0,1-1-1,-1-1 1,0 1 0,0-1 0,0 0 0,1-3-31,-5 6 14,0-1-1,-1 1 1,1-1-1,-1 0 1,0 0-1,0 1 1,0-1-1,0 0 1,-1 0-1,0 0 1,0 0-1,-1 0 1,1 0-1,-1 0 1,0 1-1,0-1 1,0 0-1,-1 0 1,0 1-1,0-1 1,0 1-1,-2-3-13,0-1 15,-1 0 0,0 0-1,-1 1 1,0 0 0,0 0-1,0 0 1,-1 1 0,0 0-1,0 0 1,0 0 0,-8-3-15,10 6-1,-1 0 0,0 1 1,0 0-1,0 0 1,0 0-1,0 1 0,-1 0 1,1 0-1,0 1 0,-1 0 1,-2 0 0,-1 0-37,0 2 1,0-1 0,1 1-1,-1 1 1,0 0 0,1 0-1,-2 1 37,-4 3-54,0 0-1,1 2 0,0-1 1,0 2-1,1 0 0,0 0 1,1 1-1,-9 10 55,16-15-6,0 0 1,0 1-1,1-1 1,0 1-1,0 0 0,0 0 1,1 0-1,0 0 0,1 1 1,-1-1-1,1 1 1,1 0-1,0-1 0,0 1 1,0 8 5,1-11-5,0 1 1,1 0 0,0-1-1,0 1 1,1 0-1,-1-1 1,1 1 0,0-1-1,1 0 1,-1 0 0,1 0-1,0 0 1,0 0 0,1 0-1,-1-1 1,1 1 0,0-1-1,0 0 1,1-1-1,-1 1 1,5 2 4,-3-2 2,-1-1-1,1 0 1,0 0 0,0 0-1,1-1 1,-1 0-1,0 0 1,1-1 0,-1 1-1,1-2 1,0 1 0,4-1-2,-2 0 18,1-1 1,0 0 0,-1-1 0,1 0 0,-1 0-1,0-1 1,1 0 0,0-2-19,13-6 31,-1-1 1,0-1-1,-1-1 0,-1-1 0,0-1 0,3-4-31,-13 11 16,-1 0-1,1-1 0,-1-1 1,-1 1-1,0-1 0,5-10-15,-9 14 21,0-1-1,-1 0 0,0 1 0,0-1 1,-1 0-1,0 0 0,-1 0 0,1 0 1,-2-1-1,1 1 0,-1-7-20,-1 4 30,0 1-1,-1-1 1,0 0-1,0 0 1,-1 1 0,-1-1-1,0 1 1,0 0-1,-3-3-29,5 9 9,0 0 1,-1 0-1,0 0 0,0 1 0,0 0 0,0-1 0,0 1 0,-1 0 0,1 1 0,-1-1 0,0 0-9,1 2 0,0-1 1,0 1-1,-1 0 1,1 0-1,0 0 1,0 0-1,0 1 1,-1-1-1,1 1 1,0 0-1,-1 0 0,1 0 1,0 0-1,-1 1 1,1-1-1,-1 1 0,-3 1-15,0 1-1,1-1 1,-1 1 0,1 0-1,-1 1 1,1-1-1,0 1 1,1 0-1,-2 2 16,-13 11-102,-16 19 102,19-18-15,14-16 7,-19 19-21,1 2 1,1 0-1,0 1 0,-13 23 29,29-39-3,0 0 0,0 0 1,1 0-1,-1 1 0,2-1 0,-1 1 0,1 0 0,0 6 3,2-9-12,-1 0 0,1 0 0,1 0 0,-1 0 0,1 0 0,0 0-1,1-1 1,-1 1 0,1 0 0,0-1 0,1 1 0,-1-1-1,4 5 13,-3-5-5,0 0 0,0-1 0,1 1-1,-1-1 1,1 0 0,0 0 0,1 0-1,-1 0 1,1-1 0,0 0 0,-1 0-1,1 0 1,0 0 0,1-1 0,-1 0-1,0 0 1,1 0 0,-1-1 0,1 0-1,1 0 6,2 0 6,1 0 0,-1-1 1,0-1-1,1 0 0,-1 0 0,0-1 0,0 0 0,0 0 0,0-1 0,0 0 0,0-1 0,0-1-6,19-8 76,-1-2 0,23-17-76,-37 23 29,-1 0-1,-1-1 1,0 0-1,0-1 1,-1 0 0,0-1-1,0-1-28,-8 10 10,0 0 0,0 0 0,0 0-1,0-1 1,0 1 0,-1-1 0,0 0-1,1 1 1,-2-1 0,1 0 0,0 0-1,-1 0 1,1 1 0,-1-1 0,0 0-1,0 0 1,-1 0 0,1 0 0,-1 0-1,0 1 1,0-1 0,0 0 0,0 1-1,-1-1 1,1 0 0,-1 1 0,0 0-1,0-1 1,-2-1-10,-2-3 14,-1 1 0,1-1 0,-1 2 0,0-1 0,-1 1 0,1 0 0,-1 1 0,-1-1 0,1 2 0,-1-1 0,0 1 1,-1 0-15,-3 0-1,1 0 1,-1 1 0,0 0 0,0 1-1,-1 1 1,1 0 0,0 1 0,-7 1 0,-4 1-19,-1 2-1,1 0 1,0 2 0,0 1 0,1 0 0,0 2 0,0 1 0,1 1 0,-9 6 19,17-9-31,0 1 0,1 0 0,1 1 0,0 1 0,0 0 1,-10 12 30,19-19-10,-1 1 0,1 0 0,-1 0 0,1 1 1,1-1-1,-1 1 0,1-1 0,0 1 0,0 2 10,1-4-7,1 0 0,-1-1 0,1 1 0,0 0 0,0-1 0,0 1 0,0 0 0,1 0 0,0-1 0,0 1 0,0-1 0,0 1 0,0-1 0,1 1 0,1 2 7,-1-2-5,1 0 1,0 0-1,0 0 0,0 0 0,0 0 1,0-1-1,1 0 0,0 1 1,0-1-1,0 0 0,0-1 0,0 1 1,2 0 4,2 0 0,-1 0 0,0 0 0,1-1-1,0 0 1,0-1 0,-1 0 0,1 0 0,2 0 0,6-1 21,1-1-1,-1 0 1,0-1-1,1-1 0,-1 0 1,-1-2-1,1 1 0,2-3-20,10-4 48,0-1-1,-1-1 0,0-1 0,-1-2 1,-1-1-1,0-1 0,9-10-47,-30 25 13,-1 0-1,0 0 1,1-1 0,-1 0-1,0 0 1,-1 0-1,1 0 1,-1 0 0,0 0-1,0-1 1,0 1-1,-1-1 1,1-2-13,-1 4 15,-1 0-1,0 0 1,0 0-1,0 0 1,0 0-1,-1 0 1,1 0-1,-1 0 1,0 0-1,0 0 1,0 1 0,0-1-1,0 0 1,-1 1-1,1-1 1,-1 0-1,0 1 1,1 0-1,-1-1 1,0 1-1,-1 0-14,0-2 5,0 1 0,-1 0-1,1 0 1,-1 1-1,0-1 1,0 1-1,0 0 1,0 0 0,0 0-1,0 0 1,-1 1-1,1 0 1,-4-1-5,1 1 0,0 0-1,0 1 1,-1 0-1,1 0 1,0 1-1,0-1 1,0 2-1,-3 0 1,-6 2-32,-1 2 0,1 0-1,0 1 1,1 0-1,0 1 1,-13 9 32,17-10-31,1 0 0,0 1 0,1 0 0,0 0 0,0 1 31,7-6-7,-1-1 1,2 0-1,-1 1 0,0-1 0,0 1 0,1 0 1,-1-1-1,1 1 0,0 0 0,0 0 0,0 0 1,0 0-1,1 0 0,-1 0 0,1 0 0,0 0 1,-1 0-1,1 0 0,1 0 0,-1 1 0,0-1 1,1 2 6,2 2-5,0 1 1,0-1-1,1 0 1,0 0-1,0-1 1,0 1-1,1-1 1,0 0 0,3 3 4,0-1-16,1 0 1,-1 0-1,1-1 0,1 0 1,-1-1-1,4 2 16,-7-5 7,0 0-1,1-1 0,-1 0 1,1 0-1,-1 0 0,1-1 1,0 0-1,0 0 1,0-1-1,0 0 0,0 0 1,0 0-1,0-1 0,-1 0 1,1 0-1,0-1 0,-1 0 1,1 0-1,5-3-6,1-2 23,1 1 0,-2-2 0,1 0 0,-1 0 0,0-1 0,-1-1-1,0 0 1,8-9-23,-14 14 14,0-1 0,-1 0 0,1 0 0,-1 0-1,-1-1 1,4-6-14,-6 10 10,0 0 0,0 0 0,0-1 0,0 1-1,0 0 1,-1 0 0,0-1 0,0 1 0,1 0-1,-2-1 1,1 1 0,0 0 0,-1 0 0,0-1 0,1 1-1,-2-3-9,-3-3 23,0-1 0,-1 0-1,0 1 1,-1 0 0,1 1-1,-2-1 1,1 1 0,-1 1-1,0-1 1,-1 1 0,0 1-1,-3-3-22,3 5-1,0-1-1,1 1 0,-1 1 0,-1-1 1,1 2-1,0-1 0,-1 1 1,1 1-1,-1 0 0,0 0 0,1 1 1,-1 0-1,0 0 0,1 1 1,-1 1-1,1-1 0,-9 4 2,0 0-20,0 1-1,1 0 1,0 2 0,0 0-1,1 0 1,0 2 0,1 0-1,-14 12 21,24-19-11,0 1 0,1 1 0,0-1 0,0 1 0,0-1-1,0 1 1,1 0 0,-1 2 11,3-5-4,0 0-1,0 0 1,0 0-1,0 0 1,1 0-1,-1 0 1,1 1-1,0-1 1,0 0-1,-1 0 1,1 0-1,1 1 1,-1-1 0,0 0-1,0 0 1,1 0-1,-1 1 1,1-1-1,0 0 1,0 0-1,0 0 1,0 0-1,0 1 5,3 2-9,1 0 0,-1 1-1,1-1 1,0-1-1,0 1 1,0-1 0,1 0-1,-1 0 1,1-1 0,0 1-1,0-1 1,1-1-1,-1 1 1,0-1 0,5 1 9,3 1-5,-1-1 0,1-1-1,0 0 1,0-1 0,-1 0 0,1-1 0,5-1 5,-9 0 13,1-1-1,-1 0 1,0 0-1,0-1 0,0 0 1,3-2-13,-8 2 15,0 1 0,1-1 0,-1 0 0,-1 0 0,1 0 1,0-1-1,-1 0 0,0 0 0,0 0 0,0 0 0,0-1 0,0 1-15,-3 1-252,0 0 0,0-1 0,1 1 0,-2 0 0,1 0-1,0-1 1,-1 1 0,1 0 0,-1-1 0,0 1 0,0-1 252,2-21-4357,0 20 3063,-1 0 0,1 0 0,1 0 0,-1 1 0,3-4 1294,3-6-2100,10-23-3228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20:41:29.5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7578 4801 220 0,'-14'0'82'0,"7"7"-64"0,-1-7 20 0,5 0 5 15,-1 0-9 1,-3 0 0-16,4 0-6 0,-1 0 0 16,-3 0-16-16,4 0 4 0,-1 0 2 15,4 3-6-15,4 0-2 16,6 0-1-16,-3 0 1 16,7 0-3-16,1-3 1 15,2 0-3-15,4 0 2 16,1-3-4-16,6-3 0 15,-4 0 3-15,12-1 3 16,3-2-4-16,-1 6-1 16,5-3 0-16,3 3 2 15,-4 3-5-15,-3 0-1 16,-1 3 0-16,-6 3 2 16,0-3-1-16,-4 6-1 15,-3-2 1-15,-4-1-1 16,0-3 4-16,-7 0 5 0,0 0-1 15,-3-3 3-15,0 0-4 16,-4 0 1-16,-4 0-1 16,1 0 3-16,-4 0-3 15,0 0-2-15,0 0-2 16,0 0 0-16,0 0-2 16,0 0 2-16,0 0-2 15,0 0 2-15,0 0-2 16,0 0 2-16,0 0-4 15,0 0 0-15,0 0 1 16,0 0 2-16,0 0-1 16,0 0-1-16,0 0-2 0,0 0 1 15,0 0 1 1,0 0 2-16,0 0-10 16,0 0-2-16,0 0-37 0,0 0-14 15,0 0-22-15,3-3-6 16</inkml:trace>
  <inkml:trace contextRef="#ctx0" brushRef="#br0" timeOffset="642.688">8498 4240 232 0,'4'-44'88'0,"-1"26"-69"0,1-4 15 0,0 12 3 15,3 1-8-15,0-1-2 16,0 10 0-16,0 16 2 16,3 9-15-16,-3 16 3 0,0 12 1 15,1 0-2-15,-5 20 3 16,1 18-4-16,-4 6-1 0,-4 3-6 15,1 13-3-15,-1 6 2 16,4-3 0-16,0-19-3 16,0-3-3-16,0-15-3 15,0-4 1-15,0-15 1 16,0-13 2-16,0-13-3 16,0-9 0-16,0-15-10 15,0-1-3-15,0-9-17 16,0-9-6-16,-4-1-29 15,1 1-10-15,-1-4-61 16</inkml:trace>
  <inkml:trace contextRef="#ctx0" brushRef="#br0" timeOffset="1351.935">8188 4090 192 0,'0'-7'74'0,"4"-2"-58"0,-4 3 16 0,0 0 2 15,0-1 3-15,0 7 4 16,0 0-11-16,0 0-3 15,0 7-16-15,0 5 7 0,-4 10 2 16,4 9-4-16,-4 16 1 16,4 0-6-16,0 0-1 15,0-3-6-15,4-3-1 16,0 0-3-16,3-7-1 16,0-2 1-16,0-4 2 15,3-3 1-15,4-6 3 16,8-10 3-16,2 1 2 15,8-7-1-15,3-3 1 0,4-3-4 16,-4 0-2-16,-3-4-2 16,-4 7-3-16,-7 0 3 15,-3 0 0-15,-4 0-26 16,0 0-11-16,-3 0-41 16,3 0-17-16,0 7-53 15</inkml:trace>
  <inkml:trace contextRef="#ctx0" brushRef="#br0" timeOffset="5134.019">9035 4773 232 0,'-7'0'88'0,"7"0"-69"0,-4 0 19 16,4 0 6-16,-3 0-8 15,-1 7 2-15,0-4-5 16,1-3 0-16,3 6-18 16,0-3 2-16,0 3 3 0,3-3 0 15,1 4 3-15,3-4-4 0,0 0-2 16,4 0-1-1,-1 3 0-15,4 1-2 0,1-1 1 16,2 0-6 0,8 1-1-16,10-4 2 15,11 0 1-15,3-3-3 0,4-3 0 16,0 0-3-16,-3 3 0 16,-8 0-6-16,-3 0 1 15,-4 0 2-15,-3 0 1 16,-8 0 1-16,-2 0 2 15,-5 0 3-15,-3 0 2 16,-3 0-3-16,0 0-3 16,-4 0 2-16,-4 0 0 15,-3 0-1-15,0 0-1 16,0 0-3-16,0 0-2 0,0 0 1 16,0 0 1-16,0 0-23 15,4 0-11-15,-1-10-30 16,4 4-11-16,4 0-23 15,-1-4-7 1</inkml:trace>
  <inkml:trace contextRef="#ctx0" brushRef="#br0" timeOffset="6036.886">10273 3993 252 0,'0'-10'96'0,"0"4"-75"0,-4 3 17 0,4-4 3 0,-3 7-9 15,-4 7 1-15,-4-1-3 16,-3 13 1-16,0 25-17 15,-4 22 10-15,4 12 3 0,0 7-3 16,0 37-2-16,3-12-10 16,4 2-3-16,4-5-5 15,3 0-3-15,7-10 0 16,7-9 1-16,4-13-3 16,3-9 0-16,0-16 1 15,0-6 2-15,0-10-3 16,0-5-2-16,-3-11-12 15,0-2-2-15,-1-10-36 16,-2-3-15-16,-5-12-104 16</inkml:trace>
  <inkml:trace contextRef="#ctx0" brushRef="#br0" timeOffset="6340.035">10326 4823 348 0,'3'0'129'0,"8"0"-100"0,10 0 7 0,-7-3-2 16,7 0-18-16,4-3-1 0,3-4-7 15,1 10-3-15,-1-3-2 16,3-3-3-16,-2 6 3 0,-1 6-4 16,-3-3 0-16,-4-3-32 15,0 7-15-15,-3-4-111 16,-1-6-50 0,-3-7 103-16</inkml:trace>
  <inkml:trace contextRef="#ctx0" brushRef="#br0" timeOffset="6650.438">10876 4397 284 0,'4'-19'107'0,"-1"7"-83"0,-3 5 19 0,0 7 6 15,0 0-14-15,0 0-2 16,0 7-6-16,7 5 0 16,-7 7-15-16,4 9 0 0,-1 10 1 15,1 12-3-15,3 10 2 16,3 5-7-16,-2-8-1 16,2 2-2-16,1-2-2 15,-4-1-2-15,0-6-1 16,3 1-38-16,1-14-15 15,0-8-38-15,3-11-14 16,3-8-28-16</inkml:trace>
  <inkml:trace contextRef="#ctx0" brushRef="#br0" timeOffset="7236.938">11035 4394 332 0,'0'-10'126'0,"0"4"-98"0,7-13 12 0,0 10-2 16,0-10-10-16,7 0 0 16,4-3-6-16,3 0-2 15,7 4-11-15,4 5 3 0,3 10 2 16,1 9 4-16,-5 7 3 15,5 6 2-15,-15 3 1 16,0-1-5-16,-14 5 1 16,-4-1-9-16,-6 3-4 15,-1-9-2-15,-6-1-1 16,3-2-5-16,-4 0 1 16,4 0 0-16,0-1 2 15,4 1-3-15,3-4 0 16,3 14-1-16,4-5-2 0,7 5 3 15,0-1 0-15,8 3 1 16,-5 0 2-16,8 0-1 16,-4 1-1-16,4 2-2 15,-4-3-1-15,0 0 2 16,0 1 0-16,-3-11 1 16,-8 4 2-16,-3-3 3 15,-7 0 2-15,-3-3-1 16,-8 2-1-16,-3-2-6 15,-3-3 1-15,-5-1 0 16,-6 1 0-16,-4-13 0 16,-6 6 0-16,-1-6 0 15,0 0 0-15,7 0-18 16,8 0-5-16,2 0-18 16,8 0-6-16,7-6-17 0,7 6-7 15,7 0-44-15,4-7-18 16</inkml:trace>
  <inkml:trace contextRef="#ctx0" brushRef="#br0" timeOffset="7579.076">11508 3930 400 0,'3'-35'148'0,"1"26"-115"0,-1 0 11 16,4 5-5-16,4 8-11 16,3 5-2-16,7 10 1 15,7 9 0-15,8 28-14 16,6 29 1-16,0 9 2 0,-3 10-8 16,-4 21-2-16,-6-9-2 15,-8 0 2-15,-7-9-1 16,-7-1 2-16,-7-5-2 15,-7-14 0-15,-4-15-6 16,-3-6 1-16,-3-15-27 16,-1-14-9-16,0-9-28 15,4-3-13-15,0-9-46 16,3-6-20-16,4-10-1 16</inkml:trace>
  <inkml:trace contextRef="#ctx0" brushRef="#br0" timeOffset="8976.438">12418 4344 236 0,'-4'-3'88'0,"4"3"-69"0,0-4 13 0,0 4 0 15,0 0-2-15,0 0 4 16,0 4-5-16,0-1-1 16,0 3-15-16,0-3 3 0,4 3 4 15,-1 1-2-15,4-4 1 16,4 6-1-16,10 1-2 16,4-4-4-16,7-3-2 15,6-3-6-15,8 6-1 16,0-3-1-16,-7-3 1 15,0 10-2-15,-8-10 2 16,-2 6-2-16,-5-3-1 16,-2-3 3-16,-8 0 2 15,-4-3-9-15,-3-3-2 16,-7 6-46-16,-7 0-20 0,-7 9-65 16,-7 4-65-1,-7 6 72-15</inkml:trace>
  <inkml:trace contextRef="#ctx0" brushRef="#br0" timeOffset="9232.003">12457 4682 304 0,'7'0'112'0,"0"-6"-87"0,10 3 22 0,-3-3 3 15,8 3-7-15,6-4-1 16,7-2-10-16,4-1-5 15,3 1-15-15,-3 6-1 0,0-3 2 16,-4-1-7-16,0-2-1 16,-3 0-5-16,-4-1-1 15,1 4-1-15,-1 0-2 16,0-1-39-16,0 4-17 16,-3 3-33-16,3 3-14 15,-3 4-36 1</inkml:trace>
  <inkml:trace contextRef="#ctx0" brushRef="#br0" timeOffset="10087.202">13938 4071 248 0,'4'-9'93'0,"-1"-4"-72"0,1 4 14 15,-1 2 0-15,-3 1-3 16,0 0 3-16,0 3-2 0,-3-7 0 15,-1 4-18-15,-3-3 2 0,0-1 3 16,-3 4-5-16,-1 3 2 16,0-10-4-16,-3 4 0 15,0 2-1-15,-3 1 2 16,-1 0-1-16,-7 3 0 16,-3-3-1-16,0 6 0 15,-7 0-4-15,-4 6-3 16,0 0 0-16,4 10-1 15,-1 6 0-15,8-3 2 16,3 9-3-16,4 13-2 16,7-7 2-16,4 7 2 15,6 0-2-15,8-4 0 16,10-9-1-16,10 1 1 16,12-4-2-16,6-10 2 0,4-5-4 15,0-7 0-15,0-9 3 16,-8-7 3-16,-2-12-2 15,-5-6 0-15,-6-1-1 16,-4 1 1-16,-3 0-2 16,-7 12-1-16,-4 0 3 15,0 3 2-15,-4 4 0 16,-3 2 2-16,0 7 0 16,-3 3 1-16,-1 6-4 15,1 7-3-15,-1 9 2 0,1 6 0 16,-1 10-1-16,0 6 1 15,1-4 0 1,3 11 3-16,0 8-3 0,3 13 0 16,1 16 1-16,3 0 2 15,0-10-3-15,4-9 0 16,-1 7-1-16,1-17-2 16,-1 7 1-16,1-10-1 15,0-9 0-15,-1-6 0 16,1-9 0-16,-4-4 0 15,0-13 0-15,0-2 2 16,-4-4-1-16,1-2 2 16,-4-4-13-16,0-3-6 15,0 0-27-15,0-6-12 16,0-4-46-16,4-2-19 0,3-1-68 16</inkml:trace>
  <inkml:trace contextRef="#ctx0" brushRef="#br0" timeOffset="13104.572">7705 7084 208 0,'-11'3'79'0,"8"4"-61"0,-1-4 19 16,4-3 6-16,-3 0-2 15,-1 0 0-15,0 0-7 16,4 0-4-16,0 0-16 15,0 0 0-15,4 6 0 0,3 3 4 16,7 1 1-16,4-1-2 16,10 1 2-16,11-4 1 15,10-3 0-15,4-3-7 16,0-6 0-16,-4-1-6 0,1 1 1 16,-4 0-3-16,-4 3 0 15,-3 3-1-15,-7 0 0 16,-4 0 0-16,-7 0 0 15,-3 0-2-15,-4 0 1 16,-7 3 0-16,-4-3 1 16,-3 6-2-16,0 0-2 15,-3-2-13-15,-1-1-6 16,1 0-37-16,3 0-16 16,0-3-55-16,7-3-24 15,3-3 20 1</inkml:trace>
  <inkml:trace contextRef="#ctx0" brushRef="#br0" timeOffset="13464.109">8565 6560 340 0,'-3'-18'129'0,"-1"11"-100"0,4 4 11 0,0 3-2 16,0 0-17-16,4 7-2 15,-1 11-2-15,5 17-2 16,-1 12-7-16,0 6-1 0,0 7 3 16,-4 12-8-16,-3 13-1 15,0 2 1-15,0-5 3 16,0 3-4-1,0-7-1-15,0 3 0 0,0-5 2 16,0-17-3-16,4-15-2 16,-1-3-20-16,4-13-8 15,0-12-24-15,0-10-8 16,0-9-65 0,4-10-59-16,3 1 73 15</inkml:trace>
  <inkml:trace contextRef="#ctx0" brushRef="#br0" timeOffset="14171.707">8932 6711 288 0,'-21'0'107'0,"14"0"-83"0,0-3 15 0,4-3 3 16,-1 6-10-16,0-4 1 15,4 4-7-15,0 0-2 16,0-6-13 0,0 3 0-16,4-6 0 0,3-4 2 0,0-3 3 15,4-6-7-15,6-6-1 16,5 3-2-16,2 6 1 15,1 4 0-15,3 2 1 16,-3 4-4-16,0 2-1 16,-1 4 5-16,-3 6 5 15,-3 4 2-15,-4 5 0 16,-3 4 1-16,-8 9 0 16,-6 3-6-16,-4 7-4 15,0-1-3-15,-4-2-3 16,-3 2 1-16,0-3 1 15,0-2-3-15,3-7 0 16,4 3-1-16,4-3 0 16,3-4 0-16,7-2 0 0,3-3 2 15,4-1 0-15,4-2 0 16,10 2 2-16,7 4-1 16,8 3 2-16,6 9-4 15,-3 3-2-15,0 7 2 16,-4-1 0-16,-7 1 1 15,-6-3 0-15,-5-1 0 16,-10 4 2-16,-3-7-1 16,-11 0 2-16,-7-5 7 15,-7 2 3-15,-7-3-6 16,-11-3-2-16,-7-3-1 16,-3-4 0-16,0 1-5 0,-1-7 1 15,8-9-2 1,0 0 0-16,6-3-9 15,8-6-5-15,7-4-39 0,7 1-14 16,7-4-32-16,14-3-15 16,14-9-52-1</inkml:trace>
  <inkml:trace contextRef="#ctx0" brushRef="#br0" timeOffset="14477.982">9687 6855 348 0,'-24'-3'132'0,"24"3"-103"0,0 0 14 15,0 0 16 1,14 0-17-16,3 0-15 15,8 0-9-15,7 3-11 16,7-3-3-16,3-3 2 0,0 3-3 16,-3 0-2-16,0 0 0 15,-7 0-1-15,-4 0-29 0,0 0-10 16,0 0-54 0,4 0-20-16,0-6-40 15</inkml:trace>
  <inkml:trace contextRef="#ctx0" brushRef="#br0" timeOffset="14830.99">10562 6209 272 0,'0'-28'101'0,"4"16"-78"0,-4-1 24 0,0 7 5 0,0 6-10 16,-4 3-2-16,1 9-7 15,-4 14-1 1,0 8-18-16,3 13-1 0,-3 16 0 0,3 31-1 16,1 9 3-16,-1 13-6 15,4 19-3-15,0-3-3 16,4-7-3-16,3 1 1 15,4-7-1-15,3-16 0 16,3-18 0-16,4-19-16 16,4-16-6-16,0-16-22 15,0-15-10-15,-4-16-70 16,0-15-32-16,-7-7 28 16</inkml:trace>
  <inkml:trace contextRef="#ctx0" brushRef="#br0" timeOffset="15105.692">10682 6883 280 0,'-35'-6'104'0,"35"3"-81"0,0 3 23 0,0 0 3 15,7 0-11-15,7 3-2 0,7 0-14 16,7 0-4-16,11 1-10 16,4-1-3-16,-1 0 1 0,0-3-5 15,-3 0-1-15,-4 0 0 16,-3 0 0-16,-4-3-38 16,-7 3-14-16,-3 0-113 15</inkml:trace>
  <inkml:trace contextRef="#ctx0" brushRef="#br0" timeOffset="16002.178">11363 6466 220 0,'-18'-6'82'0,"18"3"-64"0,-7-3 22 0,7 6 7 16,0 0-10-16,0-3-1 15,0 3-7-15,0 0-1 16,7-7-16-16,4 4 9 0,3-3 5 16,7 0-3-16,0-4-1 15,8 1-6-15,2-1-2 16,5 4-4-16,6 6 1 15,0 6-2-15,-3 7 0 16,-7 9-3-16,-7 25 1 16,-15 9 2-16,-13 4 5 15,-15 9-6-15,-10-3-2 16,-4 6-3-16,0 6 0 0,-3 1 0 16,3-7 3-1,4-9-5-15,3-7-1 0,8-6 0 16,10-9 0-1,7-3 0-15,7-7 0 0,3-6 0 16,8-12 0-16,7-4 0 16,10-3 0-16,7-6 0 15,4 0 2-15,0 0-3 16,-7-6 0-16,-4 6-4 16,-3 0 1-16,-4 0-49 15,-3 0-19-15,-1 0-35 16,1 0-13-16,0 0-26 15</inkml:trace>
  <inkml:trace contextRef="#ctx0" brushRef="#br0" timeOffset="16527.293">12047 6423 284 0,'-7'-16'107'0,"11"10"-83"0,-1 2 17 0,-3 4 2 16,7 0-10-16,0 0 0 0,4 4-5 15,3-1-3-15,7 0-13 16,4 0 3-16,3 0 3 0,4 0-6 15,0 0-2-15,-4 7 1 16,-3 2 0-16,-4 7-3 16,-4 22 0-16,-9 12-1 15,-8 4 1-15,-4 2 2 16,-7-2 1-16,-6-4-1 16,-4 3-1-16,-1 10 1 15,1 0 1-15,4-3-3 16,3-7-3-16,6-9-5 15,5-6 0-15,6-6 0 16,8-7 0-16,7-6 0 16,10-7 0-16,4-2 0 0,-1-7 2 15,1-3-1-15,0-3-1 16,-4 0 1-16,0 0-1 16,1 0 0-16,-5 0 0 15,-3 0 0-15,-3-3 2 16,-4-3-34-16,0 0-16 15,-3-1-33-15,-1 1-14 16,1 0-84 0</inkml:trace>
  <inkml:trace contextRef="#ctx0" brushRef="#br0" timeOffset="17008.57">12573 6046 272 0,'-4'-19'104'0,"19"16"-81"0,9 10 23 0,-10-1 3 15,11 13-6-15,3 21-1 16,4 7-1-16,0 10 1 15,3 12-23-15,-3 25 3 0,-4 13 1 16,-3 5-8-16,-4 8-1 16,-3 5-8-16,-8-9-4 15,-3-13-1-15,-3-12 1 16,-4-6-3-16,-4 0-2 0,-3-16-23 16,0-7-10-16,-3-18-28 15,-1-6-9-15,0-19-48 16,4-13-20-16,-3-6 22 15</inkml:trace>
  <inkml:trace contextRef="#ctx0" brushRef="#br0" timeOffset="18063.201">13293 6510 228 0,'-11'0'88'0,"11"0"-69"0,4 3 15 0,-1 1 3 16,4 2-6-16,0 3 2 15,4 1-8 1,-1-1-1-16,5 0-13 0,-1-2 2 0,3 2 3 16,1-9-2-16,3 6 0 15,4-6-6-15,3-6 0 16,4 6-3-16,0-9 0 15,-4 6-3-15,-4-1-2 16,-6 1-8-16,-7 0-5 16,-8 3-44-16,-6 3-20 15,-1 4-70 1</inkml:trace>
  <inkml:trace contextRef="#ctx0" brushRef="#br0" timeOffset="18302.769">13388 6862 268 0,'-14'12'101'0,"14"-9"-78"0,3 0 20 16,1-3 2-16,3 0-6 16,4 0 0-16,3-3-16 15,3 0-4-15,8 0-11 16,3-3-5-16,7-4 0 0,4 7-2 0,-3-3 2 15,-1-4-22-15,-3 10-9 16,-8 0-44-16,-3-3-18 16,4-3-46-1</inkml:trace>
  <inkml:trace contextRef="#ctx0" brushRef="#br0" timeOffset="19170.686">14810 6360 212 0,'0'-16'82'0,"7"7"-64"0,-4-10 20 0,1 10 5 15,-1-1-7-15,1-6 2 16,-1-2-9-16,-3-1-3 15,0 0-14-15,-3-6 8 0,-1 6 3 16,-3-3 0-16,-7 0 0 16,-4 0-3-16,-10 0-1 15,-7 3-6-15,-11 7 0 16,-7 6-2-16,0 6 1 16,0 15-4-16,4 10 0 15,0 13-5-15,-1 6 0 16,8 3 3-16,10 3 1 15,11 7 3-15,17 2 1 16,15 1-3-16,10-7-3 16,7-9-2-16,18-10 0 0,11-12-2 15,6-9 2-15,-3-13-2 16,-3-13-1-16,-8-9 3 16,-7-6 0-16,-3-6-1 15,-7-1-2-15,-7 1 1 16,-4 6 1-16,-7 2 10 15,-4 8 4-15,-3 5-3 16,-7 13-3-16,-3 13-5 16,-1 9-2-16,-3 18-1 15,-3 29-2-15,-1 7 1 0,1 5-1 16,-1 10 0-16,4 6 0 16,3 0 2-16,4-12 1 15,4-10-6 1,0-9 0-16,-1-13-17 0,1-5-6 15,-1-14-38-15,1-9-14 16,-1-6-34-16,4-10-12 16,-3 1-29-1</inkml:trace>
  <inkml:trace contextRef="#ctx0" brushRef="#br0" timeOffset="21407.706">7267 8335 200 0,'-3'13'74'0,"6"-7"-58"0,1 3 12 0,3-5 2 15,-4-1-5-15,1-3 0 16,3 0 0-16,4 0-1 15,6 0-13-15,4-3 4 0,4-4 3 0,3 1 3 16,8 3 2-16,-5 0-4 16,5 0-1-16,-1-1-2 15,0-2 3-15,0 3-5 16,8 0 0-16,3 0-6 16,6 0 0-16,8-4 1 15,4 1 5-15,-1 0-4 16,4-4 0-16,11 4-4 15,10-3-1-15,4-7 3 16,0 7 3-16,7-1-6 16,13 1-1-16,8-4 7 15,-7 1 2-15,14-1-9 16,7 1-4-16,-3-4 4 16,3 3 2-16,14-5-3 0,-3-1 0 15,-1 3 1-15,15 0 0 16,-4 4-5-16,-3-4 1 15,10 4 0-15,-10 2 2 16,-4 1-1-16,11-1-1 16,-4 1 1-16,-7-7-1 15,53 7 0-15,-21 0 0 16,-17-4 0-16,9 4 0 16,-9 6 0-16,-15-1 0 15,11 1 0-15,-1 6 0 16,-20 1 2-16,3-4 1 15,7 0-4-15,-14 3-1 16,-3-10 1-16,10 1 2 16,-4 0 0-16,-13 0 2 0,-4-4-4 15,7 1 0-15,-4 2 1 16,-17 1 2-16,-14 6-1 16,-11-3-1-16,-3 3 1 15,-8 0 1-15,-3 0-3 16,-7 3 0-16,-7-3 1 15,-7 6 0-15,-4-2 2 16,-6-1 1-16,-5 0-1 16,-2-3 1-16,-8 0-2 15,-4 0-1-15,-2 0 1 16,-5 0-1-16,-3 0 0 16,0 3 0-16,-3 0 0 0,3-3 2 15,-7 0-1 1,7 0-1-16,0-3-2 15,3-3-1-15,1-7-69 16,0 4-31-16,10-13-98 16</inkml:trace>
  <inkml:trace contextRef="#ctx0" brushRef="#br0" timeOffset="22580.402">11374 1142 256 0,'-18'0'96'0,"18"0"-75"0,0-3 17 16,0 3 3-16,0 0-4 16,3 0 2-16,-3 0-4 15,8 0-1-15,-1 0-19 16,0 10 2-16,0-1 3 0,-4 26-5 16,1 2 2-16,3 13-8 15,-7-6-3-15,7 0-1 16,-11-6-1-16,4-7-5 0,4 4 1 15,3-17 0-15,0-2 0 16,0-7 0-16,4-9 0 16,3 0-33-16,-7 0-15 15,-4-9-75-15,4 0-31 16,-3 2 18 0</inkml:trace>
  <inkml:trace contextRef="#ctx0" brushRef="#br0" timeOffset="23448.882">12086 1149 264 0,'-14'0'99'0,"11"0"-77"0,3 0 18 16,0 0 2-16,3 0-9 16,4-10 0-16,7 1-9 15,4-4-5-15,7 1-11 16,6 2 4-16,5-5 1 0,-1 5-2 16,0 1-1-16,-3 9 0 15,0 0 1-15,-8 12 6 16,-2 1 1-16,-8 6-1 15,-4 6 2-15,-6 3-6 0,-8 16-3 16,-3-6-5 0,-3 2-4-16,-5-2 0 0,5-4 1 15,-1 1-1-15,1-13-1 16,3 6 1-16,3-9-1 16,4-3 0-16,7 2 0 15,7-11 0-15,4 2 2 16,0-9-1-16,3 0-1 15,0 0 1-15,4-9 1 16,-4 2-3-16,0 7 0 16,0-6-10-16,-3 3-5 15,-1 3-58-15,-3-6-26 16,4-4-81 0</inkml:trace>
  <inkml:trace contextRef="#ctx0" brushRef="#br0" timeOffset="24155.729">13088 1070 288 0,'-18'0'107'0,"15"0"-83"0,-1 0 15 0,4 0 1 16,4-9-11-16,3 9 0 15,7-10-3-15,4-2 1 16,6-4-15-16,8 7 0 0,3 3 1 0,1-7-3 16,-1 10 2-16,-3 3 2 15,-4 3 3 1,-3 10 0-16,-8-7 1 0,-3 3 0 15,-7 7-2-15,-3-4-4 16,-4 7-2-16,-4-9-6 16,-3 5-1-16,-3-5-1 15,-1 2-2-15,4 1-2 16,0-4 1-16,4 1-1 16,3 5 0-16,3 4 2 15,4-6 0-15,4-1-3 16,-1 1 2-16,4 2 1 15,1-5 0-15,-1 6 0 0,0 2 0 16,-4 1 2-16,-3 6 1 16,-3-6 1-16,-4 6 0 15,-4-6 2-15,-3 0 1 16,-3 3-3-16,-4-3-3 16,0-4 0-1,-1-2-1-15,5-4-3 0,-1 1 2 16,4-4-30-16,4-6-12 15,3 0-35-15,10-10-16 16,4-5-87 0</inkml:trace>
  <inkml:trace contextRef="#ctx0" brushRef="#br0" timeOffset="24606.384">14115 913 380 0,'-11'0'143'0,"11"0"-112"0,-3 0 12 0,3 0-4 16,0 0-18-16,0 0-2 16,-4 13-7-1,0 9-2-15,-3-3-6 0,-3 9-3 0,-1 0 2 16,1 0 4-16,3 7 4 16,3-7 2-16,4-3 3 15,7-6-5-15,7 0-1 16,11-3-2-16,7-7 2 15,3-9-5-15,0 0-1 16,-3 0-2-16,0 0 1 16,-4-9-2-16,-7 2-1 15,-3 4-4-15,-4-6-2 16,0 2-37-16,-7 4-14 16,0-3-26-16,-7 6-11 15,7 6-73 1</inkml:trace>
  <inkml:trace contextRef="#ctx0" brushRef="#br0" timeOffset="24934.761">14418 948 288 0,'4'-16'110'0,"-1"10"-86"0,4-3 22 0,-7 9 4 16,4 0-1-16,-1 6 3 16,1 3-6-16,-1 7-2 15,-3 9-24-15,0 0-1 0,0 6 0 16,4 1-5-16,-1 15 2 16,1 3-7-16,-1 3-3 15,4 1-6-15,0-7 0 16,1 0 0-16,2-7 0 15,-3-2 0-15,0-13 0 16,0-6-42-16,-3-3-19 16,-4-4-46-16,3-6-18 15,1-2-40 1</inkml:trace>
  <inkml:trace contextRef="#ctx0" brushRef="#br0" timeOffset="29587.002">6590 9652 196 0,'7'-47'74'0,"0"38"-58"0,-3-23 16 0,3 23 4 15,0-10 0-15,0 0 0 16,0 7-6-16,-4 2-4 16,8 4-14-16,-4 6 8 0,-4 0 3 15,5 9 4-15,-5 4 1 0,1 3 0 16,-8 9 0-16,-3 19-11 16,-7-7-3-16,-14 1-8 15,-4 9-2-15,-3 6-2 16,3 7-2-16,-3 3 1 15,10-10-1-15,7-6-3 16,8-6 2-16,6-10-1 16,8-6-2-16,6-6 5 15,11-7 1-15,4-5 0 16,10-4 1-16,-6-3-4 16,6-6-2-16,0 2 2 15,0 8 0-15,4 2 1 16,7 3 0-16,4 7 0 15,-1 6 2-15,-3 0-1 16,-4 12-1-16,-7-2 1 0,-6 5 1 16,-8 1 16-16,-7 0 11 15,-14-4-2-15,-14-6-1 16,-7 0-10-16,-11-9-5 16,-7-6-6-16,-3-4-2 15,-8-3-3-15,1 1-1 16,-15-1 1-16,4-3 0 15,-10-3-9-15,10-6-2 16,0-7-16-16,11 1-6 16,10-4-9-16,14 0-1 15,7-2-19-15,11-4-6 16,14-3-67-16,15 0-58 16,6-10 75-16</inkml:trace>
  <inkml:trace contextRef="#ctx0" brushRef="#br0" timeOffset="29904.67">6735 9517 248 0,'-22'3'93'0,"19"-6"-72"0,-1 3 20 0,4 0 4 16,0 0-10-16,4 3-3 16,3 1-5-16,3-1-2 15,8 3-14-15,10-3 4 0,1-3 3 16,13-3-10-16,7-3-2 16,1-4-4-16,-1 1 1 15,-3-1-2-15,-7 4-1 16,-4 3-21-16,-3 3-11 15,-8 0-57-15,1 6-22 16,0 1-22 0</inkml:trace>
  <inkml:trace contextRef="#ctx0" brushRef="#br0" timeOffset="30204.394">7532 9147 244 0,'0'-6'93'0,"0"0"-72"0,0 3 31 15,0 3 9-15,0 0-18 16,3 3-5-16,4 3-9 16,0 10-4-16,1 6-13 15,-1 3-3-15,0 9-2 0,-4 4-3 16,1 18-1-16,-1 4-1 15,1-1-2-15,-1-5 3 16,1-7 0-16,-1-6-17 16,1-7-5-16,-1-9-22 0,-3-16-9 15,0 1-75 1,-7-20-66-16,-7-2 69 16</inkml:trace>
  <inkml:trace contextRef="#ctx0" brushRef="#br0" timeOffset="30668.278">7341 9360 292 0,'0'7'110'0,"11"-4"-86"0,10 0 18 0,-7-3 1 16,11-3-10-16,3 0 0 0,4-4-5 16,0-2-3-16,-1 0-13 15,-2-1-10-15,-1 1-2 0,-7-1 2 16,0 1 3-16,0 0-4 15,-3-4-1-15,0 1 0 16,-1-1 2-16,1-6-3 16,-1 0-2-16,-2 1-1 15,-1 2 3-15,-4 0 0 16,-3 7 1-16,0-1 0 16,0 17 2-16,-3 2-3 15,0 4-2-15,-1 12 8 16,1-3 4-16,-1 3 0 15,1 0 0-15,-1 3-3 16,1 10 1-16,-1 2 0 0,1-2 1 16,-1 3-7-16,1-7 0 15,-1-5-1-15,1-8 0 16,3-5 0-16,0-6 2 16,4-7-1-16,3-6 2 15,0-4-4-15,-4 4 0 16,-3 3-19-16,-3 3-9 15,-8 7-34-15,-3 5-14 16,-3 1-70 0,6-3-46-16,-6-4 86 15</inkml:trace>
  <inkml:trace contextRef="#ctx0" brushRef="#br0" timeOffset="30940.366">7447 9815 348 0,'-14'6'129'0,"21"7"-100"0,11-16 11 16,-4 3 0-16,14-6-11 15,7 2 0-15,8-11-16 16,13 2-8-16,18-6-3 15,7 4 0-15,-7 2 1 0,-7 7-15 16,-7 3-6-16,-3 6-31 16,-4 3-11-16,3 4-40 0,-10 5-14 15,-4 7-3 1</inkml:trace>
  <inkml:trace contextRef="#ctx0" brushRef="#br0" timeOffset="31765.457">6219 11047 224 0,'-17'-3'85'0,"13"3"-66"0,4-3 8 0,0 3 0 16,0 0-5-16,0 0 1 16,0 0 3-16,7-3 1 15,0 0-14-15,4 3 1 0,0 0 0 16,6 3 4-16,11 3 1 15,4-3-6-15,18 1 0 16,10-4 1-16,7-4 3 16,-18 1-3-16,57-6 2 15,10-7-7-15,4-6-1 16,28-3-2-16,-3-3 1 16,7 3-2-16,24 0 2 15,-10 6-4-15,10 0 0 16,11 7-1-16,-3-4-2 15,13 13 1-15,-3-4 1 0,25 4-1 16,-14 3-1-16,20 0 3 16,-9 0 2-1,16 0 0-15,-6 3 0 0,14-3-3 16,-11 0 1-16,15 0-2 16,-15 0 2-16,11-3-2 15,-7 3-1-15,3 0 3 16,-10 3 0-16,-4-3-4 15,-3 7 1-15,-18-4 0 16,7 6 0-16,-21 7-3 16,-7-13 2-16,0 7 1 15,-18-4 2-15,8-3-1 0,-15-6 2 16,-11-3 0-16,-24-4 1 16,-24 1-20-16,-22 6-9 15,-21-4-12-15,-18 4-2 16,-17-3-32-16,-22 6-14 15,-24 0-65 1</inkml:trace>
  <inkml:trace contextRef="#ctx0" brushRef="#br0" timeOffset="32484.11">8791 9012 216 0,'-21'13'82'0,"14"3"-64"0,-7 15 13 0,7-15 1 16,0 3-6-16,-4 2-1 16,1 1-5-16,-4 7-2 15,-1 2-10-15,-2 7 1 0,-4 9 4 16,3 25 4-16,0 9 2 0,1 16 3 15,-1 38 3 1,0 10-7-16,-3 30-3 0,4 7-2 16,-1 44-1-16,4-69-4 15,0 112-3 1,7-15-5-16,3 31 0 0,1 7 0 16,3-3 2-16,3 21-3 15,4-44 0-15,-3-68-4 16,10 119-1-16,-4-85-4 15,8 106 1-15,-7-99-4 16,10 99 1-16,-7-99 1 16,7 74 5-16,-7-87-2 15,4 37 3-15,-4-71-6 16,0 36-3-16,-3-58-10 16,3-7-3-16,-7-38-23 0,0-21-8 15,-4-23-62 1</inkml:trace>
  <inkml:trace contextRef="#ctx0" brushRef="#br0" timeOffset="33384.807">7112 11395 188 0,'14'-28'71'0,"-7"9"-55"0,4 1 17 0,-1 5 7 0,-6-3-10 16,3 1-2-16,0-4-3 16,0 0-1-16,-3 0-13 15,-4 4 4-15,-4 2 5 0,-3 7 6 16,-4 6 7-16,-6 6-7 16,-8 7-1-16,-10 5-5 15,-11 26-1-15,-7 16-10 16,0 6-3-16,0 6 0 15,0 9 1-15,0 26-6 16,-7 3 0-16,7-4-1 16,11 17 0-16,17-4 0 15,22-31 0-15,-1-23-3 16,29-5 2-16,-4-13 1 16,29-9 2-16,-8-10 1 15,25-19 1-15,14-18 0 0,-10-19 2 16,-11-13 3-16,-11-6 5 15,-10 0-2-15,-11 0 3 16,-10 6 1-16,-15 3-1 16,-10 10-7-16,-18 9-5 15,-10 19-5-15,-7 10 1 16,-8 9-1-16,5 12 0 16,13 7-3-16,0-1-1 15,14-2-30-15,11-4-14 16,11-9-21-16,14-13-8 15,13-15-87 1</inkml:trace>
  <inkml:trace contextRef="#ctx0" brushRef="#br0" timeOffset="33985.89">7511 11188 292 0,'0'-28'110'0,"3"22"-86"0,-3 3 20 16,0 3 5-16,-3 3-14 16,-1 6-2-16,1 7-8 15,-4 6-4-15,-1 9-11 16,5 16 0-16,-4 10 1 0,3 2-6 0,1-2-1 16,-1-7-4-16,1-3-1 15,-1-6-26-15,4-13-9 16,0 0-13-16,0-12-3 15,4-10 2-15,-4-6 1 16,-4-9 19-16,-3-13 10 16,-3 0 12-16,-8-9 5 15,-3-7 5-15,-11 0 3 16,11 4 11-16,3 9 5 16,4 0 6-16,4 6 6 15,3 0-7-15,3 0-3 16,4 0 0-16,7 7 2 15,7-7 0-15,4 0 0 16,3-3-6-16,0-3 1 16,7 3-2-16,-3-3 0 0,0-3-3 15,-1 0-1 1,1-4-4-16,0 14 1 16,-4 5 0-16,0 7 3 15,-3 15 2-15,-4 10 2 0,0 19-6 16,-3 2 1-16,-8 7-6 15,1 16 1-15,-4 0-5 16,0-7 0-16,0-6-3 16,0-3-1-16,0-6 1 15,0-6 0-15,3-7-3 16,1-6 2-16,3-3-19 16,-7-7-7-16,0-2-32 15,3-4-15-15,-3-3-122 16</inkml:trace>
  <inkml:trace contextRef="#ctx0" brushRef="#br0" timeOffset="34272.48">7250 11784 304 0,'-25'22'115'0,"21"-12"-89"0,1-4 12 0,3-6 1 0,3-3-10 16,4-4-2-16,11-2-2 15,14 0-1-15,3-1-13 16,18 1 7-16,11-4 2 0,-5 4-6 16,9-1-3-16,6 7-6 15,3-3-2-15,-3-3-14 16,-7 6-6-16,-7-7-57 15,-3-6-24-15,-4-6-69 16</inkml:trace>
  <inkml:trace contextRef="#ctx0" brushRef="#br0" timeOffset="35336.308">6364 12822 268 0,'-3'-16'101'0,"3"10"-78"0,0 0 15 0,0 6 2 0,0 0-9 16,7 0-1-16,3 0-3 15,4 0-2-15,8 0-14 16,2 0 0-16,8 0 0 0,7 0 2 15,0-3 3-15,-1-4-3 16,5 7 0-16,6-3-1 16,11-3 2-16,14 6-1 15,4 0 0-15,-4 0-7 16,11 0-2-16,24-3 4 16,0-3 5-16,8 2-7 15,31-2-1-15,-4 0-5 16,19 0-1-16,20-1 3 15,8-2 1-15,24 0-4 0,4-4 1 16,20-3 0-16,12-6 2 16,3 4-1-16,25-1 2 15,-1-3-2-15,5 0 2 16,9 6-2-16,-16 4 2 16,13-4 0-16,-10 7 1 15,-1-1-5-15,-6 7 1 16,-8-6-2-16,-3-1 0 15,-10-2 4-15,-15-4 1 16,-6 3-1-16,-33 4 1 16,-6 6-31-16,-18 6-13 15,-1 10-12-15,-41 5-6 16,-32 4-11-16,-25 7-6 16,-18-7-72-1</inkml:trace>
  <inkml:trace contextRef="#ctx0" brushRef="#br0" timeOffset="36076.124">6491 13509 224 0,'0'0'85'0,"0"-3"-66"0,4 3 23 16,-4 0 8-16,0 0-8 16,0 0 0-16,3 0-11 15,4 3-2-15,4 0-16 16,6 0 3-16,1-3 2 0,7-3-4 15,3 0 0-15,4 0-6 16,3-1 0-16,7 4-5 0,1 0 0 16,-1 7-1-16,-3 2-2 15,-7 1 12 1,-8 8 6-16,-6 11-5 0,-15 2-2 16,-6 13-4-16,-4 12-2 15,-14 7-3-15,3-7 1 16,-3 1-2-16,3-10-1 15,1-3-8-15,3-7-5 16,3-8-24-16,7-11-11 16,1 1-8-16,3-9-4 15,7-1-13-15,-4-12-4 16,1 3-42 0</inkml:trace>
  <inkml:trace contextRef="#ctx0" brushRef="#br0" timeOffset="36345.417">7246 13104 192 0,'7'-22'74'0,"-7"19"-58"0,0 0 25 16,0 3 6-16,-3 3-4 15,-1 3 1-15,1 4-7 16,-5 6 0-16,1 2-21 15,4 4 8-15,-1 13 4 0,1 6-11 0,-1 6-2 16,4 0-9-16,0 0-4 16,4-3 1-16,-1-7 0 15,4-5-26-15,0-7-9 16,1-3-26-16,-1-7-11 16,-4-5-76-1</inkml:trace>
  <inkml:trace contextRef="#ctx0" brushRef="#br0" timeOffset="36719.034">7101 13189 288 0,'-10'9'110'0,"10"-6"-86"0,3 7 9 0,1-7 0 0,3 0-10 15,4 0 1-15,3 0-2 16,7-6-2-16,-4-3-10 15,8-3-2-15,3-4 2 0,4 1-2 16,0-7 3-16,-7 9 0 16,6-12 1-16,1 0-2 15,3 4 1-15,-13 2 0 16,-1 7 1-16,0 5-2 16,-4 11 1-16,-6 5-2 15,-4 7 0-15,-3 6-1 16,-4 3 0-16,0 7-4 15,0-1-1-15,3 1-3 16,4-4-1-16,4-6 1 16,-8-3 2-16,4-3-3 0,0-3 0 15,1 2-37-15,-5-2-14 16,1 3-29-16,-4 0-10 16,-7 0-68-1</inkml:trace>
  <inkml:trace contextRef="#ctx0" brushRef="#br0" timeOffset="36943.014">7151 13662 340 0,'10'-3'126'0,"5"-3"-98"0,9-3 10 0,-6 2-3 0,14-2-9 16,13-1 2-16,8-2-14 15,7-1-5-15,-3 4-6 16,-4 0-3-16,-4 5 1 0,-7 4-28 16,1 4-9-16,-11 2-35 15,-1 3-13-15,-3 4-56 16</inkml:trace>
  <inkml:trace contextRef="#ctx0" brushRef="#br0" timeOffset="37768.178">6287 14471 280 0,'-25'10'107'0,"21"-7"-83"0,-3 0 10 0,7-3 2 16,0 0-13-16,0-3-4 15,4-3-2-15,3-4 2 16,10-5-11-16,1 2 7 0,14-3 2 16,10 1 2-16,11-1 1 15,4 3-7-15,3 4-3 16,7 3-1-16,17-1 1 15,11-5-1-15,1 9 0 16,10-7 1-16,24-5 1 16,4 2 8-16,21-6 2 15,18-3-8-15,7-3-5 16,21 3-5-16,4-3-3 16,21 6 1-16,10 4 1 15,14-4-3-15,15 0 0 16,-4 7 1-16,25-1 2 15,10 1-1-15,-7-4 2 0,29-3-2 16,-4-3-1-16,-4-6 1 16,18-3 1-16,4-4 1 15,-18 1 1-15,7 8-2 16,-14 5 1-16,-21 11-2 16,-8 4-1-16,-24 12 1 15,-7 7-1-15,-17-1-27 16,-29 1-11-16,-11-4-41 15,-17-3-15-15,0-2-87 16</inkml:trace>
  <inkml:trace contextRef="#ctx0" brushRef="#br0" timeOffset="38819.912">6791 14857 280 0,'7'-38'104'0,"-7"32"-81"0,0 0 18 0,0 6 4 15,-3 3-20-15,-1 6-3 16,-3 7-5-16,3 6-2 16,-10 6-7-16,4 0 1 0,-4 4 2 15,-4-4-2-15,-3 13 2 16,-7 6-8-16,6 0-2 0,-2-10-1 15,-5 23 0-15,5-13-3 16,6 3 2-16,4-12 1 16,21 0 0-16,-3-10-3 15,20-3 2-15,-3-3-1 16,22-10 0-16,-11-2 2 16,31 5 0-16,-14-5 4 15,15 9 2-15,-8-4 0 16,-10 7 1-16,7 13 5 15,-14 2 4-15,-11 1 1 16,-14-7-1-16,-3-6-4 16,-15 13 0-16,1-10-7 15,-29 7-1-15,7-7-2 16,-20 0 1-16,9-3-4 16,-6-3 0-16,7-3 1 0,-8-3 0 15,12-4-3-15,-5-12 2 16,8 0-1-16,3-28 0 15,8 3 0-15,13-35-2 16,1 10 3-16,13-44 0 16,15-44-2-16,7 13 2 15,7 2 1-15,6-2 0 16,-2 6 0-16,-8 15 0 16,-7 20 0-16,-10 15 2 15,-11 19 1-15,-7 15 1 16,-11 13-2-16,-6 19-2 15,-4 16-4-15,3 15 0 16,-7 3-20-16,11-3-7 0,7 1-17 16,7-7-5-1,11-4-18-15,6-11-8 0,1-4-54 16</inkml:trace>
  <inkml:trace contextRef="#ctx0" brushRef="#br0" timeOffset="39078.198">7214 14644 224 0,'-3'-16'85'0,"6"0"-66"0,-3 1 23 0,0 5 8 16,0 1-8-16,0 6 0 16,4-3-7-16,-1 6-1 15,1 9-19-15,-1 0-2 0,1 16 0 16,-1 4-5-16,1 8 0 15,0 7-4-15,-1 0-3 16,1-3-14-16,-1-4-4 16,4-2-26-16,0-7-13 15,-3-6-19-15,3-6-6 16,-4-7-35 0</inkml:trace>
  <inkml:trace contextRef="#ctx0" brushRef="#br0" timeOffset="39405.72">7101 14810 276 0,'-7'-22'104'0,"11"13"-81"0,3-7 12 0,0 7-2 0,4-4-9 15,3-6 0-15,7 0-9 16,-7 1-4-16,7-1-6 16,4-6 3-16,0 0 4 0,-1 3-4 15,-3 3 0-15,1 3 0 16,-5 10 2-16,-3 6 1 15,0 3 3-15,1 6-3 16,-1 4 1-16,7 3-1 16,-11 6 1-16,5 3-4 15,2 0 0-15,1 3-5 16,-4 0-2-16,0-3 0 16,-3 0-1-16,-1 0 0 15,-3-3 2-15,0 3-1 0,-7-6 2 16,0 0-24-16,0-6-8 15,0-4-28-15,0-3-9 16,-7-3-97 0</inkml:trace>
  <inkml:trace contextRef="#ctx0" brushRef="#br0" timeOffset="39634.734">7211 15145 332 0,'7'13'123'0,"7"-16"-95"0,18-3 18 0,-11-1 1 0,14-2-10 15,11-7 1-15,10-3-18 16,-3 1-6-16,0 2-9 16,-10 3-4-16,-5 4 2 0,-2 3-31 15,-5 3-13-15,-2-1-103 16,2-5-85-1,-6-7 82-15</inkml:trace>
  <inkml:trace contextRef="#ctx0" brushRef="#br0" timeOffset="42317.738">9169 9834 264 0,'-11'0'101'0,"11"9"-78"0,-3-9 22 0,3 0 6 15,0-9-14-15,0 15-3 16,0-6-5-16,3 6-1 16,4-2-15-16,7 2 1 0,7-3 0 15,8 3 1-15,6-3 1 16,4 1-2-16,3-4-1 16,0 3-5-16,-3-3 0 0,0 0-3 15,-4-7 0-15,-3 7-3 16,0-3 1-16,-4 0-2 15,0-3-1-15,-3 0-15 16,0-1-5-16,-4-2-30 16,-4 0-12-16,-2-1-235 31,-5 20 129-31</inkml:trace>
  <inkml:trace contextRef="#ctx0" brushRef="#br0" timeOffset="43011.922">9832 9354 304 0,'-32'-3'115'0,"25"12"-89"0,-7-2 19 0,10-7 1 15,1-3-13-15,-1 3-4 16,4 3-9-16,4 0 0 16,7-3-11-16,10 0-1 0,10-6 2 15,8 2-2-15,7 1 3 16,4-12 0-16,-1 5 1 0,0 10 0 15,-3 0 0-15,-7 13 5 16,-11 6 1-16,-10 18 2 16,-15 7 2-16,-6 13-8 15,-8-7-1-15,-3 0-7 16,0-12-4-16,0-7-1 16,0 7 1-16,3-7-1 15,1-3-1-15,-1 0 1 16,4-3-1-16,3 4-3 15,4-4 2-15,4 0-1 16,3 3-2-16,11 0 0 16,6 0 3-16,8 4 0 15,7-1 1-15,0-3 0 16,-4 1 2-16,-3-4-1 0,-4 3-1 16,-7-3 1-16,-7-6-1 15,-7 6 4-15,-7-6 5 16,-10-4-1-16,-11 1 1 15,-11 0-5-15,-7-1-1 16,0 1-1-16,-3-3-2 16,0 5 1-16,-1-5-1 15,-3 0 0-15,4-7 0 16,3-3-14-16,11 0-3 16,10-3-26-16,11-3-13 15,11-6-14-15,10-4-5 16,7 0-27-16,7 1-11 0,8-4-23 15</inkml:trace>
  <inkml:trace contextRef="#ctx0" brushRef="#br0" timeOffset="43341.156">10654 9285 348 0,'-4'-41'132'0,"4"57"-103"0,0-13 16 0,0 0 0 16,0-3-12-16,4 10 0 16,-1 9-1-16,1 6 0 15,-1 15-17-15,1 29 0 0,3 4 1 16,-3 5-4-16,-1 13-2 15,4 22-3-15,0-13-2 16,4-9-3-16,-1-3 1 16,1-4-15-16,3-5-5 15,0-13-26-15,0-13-13 16,0-12-19-16,1-16-6 16,-1-19-86-1</inkml:trace>
  <inkml:trace contextRef="#ctx0" brushRef="#br0" timeOffset="44033.725">11151 9734 320 0,'-17'3'121'0,"20"-6"-95"0,-6-1 20 16,3 4 1-16,7 0-3 16,3 0 3-16,8 0-11 0,17 0-4 15,1 0-18-15,2 13 2 0,1-13 4 16,3 0-9-16,-3 3-1 16,0 0-6-16,0 0-1 15,-4 1-1-15,-3-1 1 16,-7 0-18-16,-4 0-4 15,-7 0-48-15,-4-3-22 16,1 0-103 0</inkml:trace>
  <inkml:trace contextRef="#ctx0" brushRef="#br0" timeOffset="45816.448">12245 9335 244 0,'7'-22'90'0,"-3"13"-70"0,-1 0 13 0,1 6-1 0,-4 3-8 16,3-10 0-16,-3 10 0 15,0 0 0 1,0-12-13-16,-3-1 4 0,-4 7 5 0,-1-1 0 16,-2-8 0-16,-4 9-4 15,-7-7 0-15,-4 10-5 16,-3-3-1-16,-4 12-2 15,4-6 0-15,-4 19-7 16,0-10 0-16,0 13-1 16,1-3 2-16,2 9-1 15,1 7 2-15,4 8-2 16,6 11 2-16,7 8 2 16,11-15 4-16,7 4 2 15,11-4 1-15,3-10-4 0,7-5-3 16,4-7-2-16,3-6 0 15,1-4 0 1,3-5 1-16,-4-4 0 0,0-6 2 16,-3-6-1-16,-4-7 2 15,-3-6-4-15,-4-6-2 16,-3-9 0-16,-1-1 1 16,-6-9-1-16,-1 4-1 15,-3 5-2-15,0 10 1 16,-7 12 7-1,-3 39 2 1,-1 5-5-16,1 13 1 16,-1 6-2-16,-3 0 1 15,0 25-2-15,4 7 2 0,-1-1-4 16,4-2 0-16,4 2 3 16,-1 4 1-16,1 3-1 15,3-13-2-15,0-6 1 16,0-22-1-16,0-6 0 15,0-10 0-15,0-9-7 16,0-9 0-16,0-13-32 16,0-3-12-16,0-10-31 15,-3-3-14-15,3-9-74 16</inkml:trace>
  <inkml:trace contextRef="#ctx0" brushRef="#br0" timeOffset="46725.544">13268 9627 268 0,'-21'6'101'0,"14"1"-78"0,-4 5 24 15,8-3 5-15,3-2-14 16,0 5-2-16,7-12-6 0,3 16 1 15,4-16-17-15,4 9 1 0,7-5-1 16,-4-4-7-16,4-10-4 16,-4 7-2-16,0-3-1 15,-3 6-33-15,-8 9-13 16,-3 4-32-16,-7-1-14 16,0 7-49-1</inkml:trace>
  <inkml:trace contextRef="#ctx0" brushRef="#br0" timeOffset="46914.516">13212 10019 264 0,'-15'28'99'0,"15"-22"-77"0,7 4 18 0,1-7 2 0,2-3-11 16,4 0-1-16,7 0-13 16,1-9-3-16,2 5-8 15,1-2-2-15,0 0 0 0,-4 3-2 16,4 3-2-16,-4 3-17 15,0 0-6-15,0 0-27 16,0-3-10-16,4 0-72 16</inkml:trace>
  <inkml:trace contextRef="#ctx0" brushRef="#br0" timeOffset="47365.468">13899 9671 288 0,'-10'6'110'16,"10"-6"-86"-16,0 3-6 0,3 7 67 15,1-10-31-15,7 0-15 16,3 0-14-16,3-3-16 16,8-4-4-16,7 7 1 0,3 7-3 15,0-14-2-15,1 7-3 16,-5 0 1-16,-2 0-34 16,-5 7-17-16,-3-4-33 15,1-3-14-15,-5 6-35 16</inkml:trace>
  <inkml:trace contextRef="#ctx0" brushRef="#br0" timeOffset="47648.183">14453 9373 284 0,'-3'-9'107'0,"3"5"-83"0,-7 1 19 0,3 3 6 16,-3 7-20-16,-3 2-4 15,-1 10-13-15,-3 15-3 16,-4 1-5-16,4 2 4 0,4 1 2 16,2-3-1-16,5-4 0 15,6 0-3-15,5-6 1 16,2-3-4-16,8-3 0 16,6-6-1-16,5-1 1 0,2-6-2 15,1 1-1-15,0 5-28 16,0-12-14-16,-8-6-40 15,5 0-16-15,-12-4-36 16</inkml:trace>
  <inkml:trace contextRef="#ctx0" brushRef="#br0" timeOffset="47902.064">14771 9411 368 0,'-7'0'140'0,"3"0"-109"0,-3 0 7 0,7 6-6 16,-3 6-7-16,-1 10 0 16,-3 10-10-16,0 9-2 15,-4-1-7-15,-3 17 0 0,0-7 1 16,-3 9-6-16,-5 7 0 16,5 10-1-16,3-7 2 15,3-10-14-15,4-6-5 16,7-6-29-16,0-6-12 15,7-9-19-15,0-7-5 16,4-13-54 0</inkml:trace>
  <inkml:trace contextRef="#ctx0" brushRef="#br0" timeOffset="48278.772">15025 9473 328 0,'-4'-18'123'0,"-3"18"-95"0,-7 0 3 16,7 3-4-16,-7 12-7 15,-7 7 0-15,3 10 1 16,1 5 1-16,-1 13-12 16,4 7 5-16,0 15 3 0,3 0-4 15,8 3 2-15,6-15-7 16,11-4-1-16,14-15-2 0,11-13-1 15,14-3-1-15,0-18 0 16,0-14-2-16,-7-18-2 16,-4-15 1-16,-3-7-1 15,-7 9 6-15,-22-15 6 16,-13-23-4 0,-18-2-4-16,-18 3 0 15,-11 6-12-15,-3 15-2 16,4 23-37-16,7 12-14 15,3 13-70-15,4 9-31 16,-1 3 23 0</inkml:trace>
  <inkml:trace contextRef="#ctx0" brushRef="#br0" timeOffset="48973.606">8802 11678 248 0,'-4'-4'93'16,"11"4"-72"-16,4-3 22 0,-4 3 6 0,4-3-6 15,6 3-1-15,4-3-10 16,4 3-3-16,3-3-16 15,1 3-1-15,2-3 1 0,-3 3-3 16,1 0 0-16,-1 3-6 0,0 0-3 16,0 0-3-16,1 0 1 15,-1-3-15-15,-3 0-4 16,-1 0-39-16,-6 0-16 16,-1 0-80-1</inkml:trace>
  <inkml:trace contextRef="#ctx0" brushRef="#br0" timeOffset="49329.913">9536 11251 300 0,'3'-19'112'0,"-3"19"-87"0,4-3 13 0,-4 3-1 0,0 0-11 16,0 3-3-16,-4 7-7 16,1 12-2-16,-4 6-8 15,-1 10-6-15,1 9-1 0,0 0 1 16,0 0 0-16,0-7 2 16,4 1 3-16,-1-6 2 15,4-4 1-15,7-6-4 16,4-3-3-16,3-6 0 15,4-4 1-15,-1-5-1 16,4-7 2-16,8-4 0 16,-1-2 1-16,0 0-5 15,-3 0-1-15,-4-1-37 16,-3 1-16-16,-4 0-109 16</inkml:trace>
  <inkml:trace contextRef="#ctx0" brushRef="#br0" timeOffset="49643.337">9850 11214 284 0,'-11'-13'107'0,"11"10"-83"0,0 0 15 0,0 3 3 0,0 0-16 16,-4 3-5-16,1 3 1 15,-4 13 2-15,0 9-12 16,-4 19-2-16,1 13-3 0,-1 12 1 16,0-3 0-16,1 9-2 15,-1 16-1-15,4-3-6 16,0-6 1-16,4-10 0 16,3-12 2-16,3-13-10 15,4-9-2-15,4-10-24 16,6-9-10-16,1-12-21 15,3-1-8-15,4-18-59 16</inkml:trace>
  <inkml:trace contextRef="#ctx0" brushRef="#br0" timeOffset="50048.732">10107 11301 272 0,'-3'-31'104'0,"-1"28"-81"0,-3 6 9 0,3 0-2 16,-3 7-7-16,-3 8 0 16,-4 17-1-16,-4 15 1 15,0 3-13-15,1 1 3 0,3 8 3 16,0 10-2-16,3 23 0 16,7-8-6-16,8-2 0 15,10-19-3-15,4-13 0 16,6-12-1-16,12-13 2 0,6-9-1 15,11-13 2-15,0-9-4 16,0-19-2-16,-4-22 6 16,-3-12 5-16,-7-4 0 15,-11-6 3-15,-7-3-8 16,-14-9-2-16,-14-13-1 16,-17 13 0-16,-15 2-5 15,-11 20 1-15,1 12 0 16,3 13 0-16,7 12-7 15,4 13 0-15,10 9-28 16,8 9-12-16,6 4-26 16,11 9-10-16,14-3-72 15</inkml:trace>
  <inkml:trace contextRef="#ctx0" brushRef="#br0" timeOffset="50311.236">10791 11674 376 0,'-24'7'143'0,"27"-7"-112"0,-3 0 10 0,0 0-5 16,11 0-21-16,3 0-3 15,7-3-8-15,0-1-3 16,8-2 0-16,-1 0-4 0,0-3 2 0,0 2-12 15,0-2-7-15,1 6-22 16,-1 3-11-16,0-7-89 16,0 7-57-1,1-9 88-15</inkml:trace>
  <inkml:trace contextRef="#ctx0" brushRef="#br0" timeOffset="50723.416">11546 11408 288 0,'0'-31'107'0,"7"9"-83"0,-7-10 19 0,0 20 3 15,-3-7-11-15,3-6-1 16,-7 0-6-16,0-3 0 16,-4 12-16-16,4 3 9 0,-7 7 5 15,-4 9-10-15,-3 10-1 16,-3 6-7-16,-1 24-3 15,0 14 4-15,4 6 2 16,7-4-2-16,10-6 2 16,11-9-4-16,8-9-2 15,2-13-2-15,4-6-3 16,1-13 5-16,-1-13 4 16,3-15-5-16,1-16 0 15,3-9-4-15,-3 9-1 16,-4 4 10-16,-3 9 3 0,-11 18 8 15,-4 26-9 1,-6 25-3-16,-4 9-5 16,0 9 0-16,0 7-2 15,0 22-1-15,7 0-2 16,0-7-1-16,3-5-23 16,4-14-7-16,0-2-44 15,0-13-15-15</inkml:trace>
  <inkml:trace contextRef="#ctx0" brushRef="#br0" timeOffset="51131.032">12238 11502 276 0,'-21'6'104'0,"17"-3"-81"0,1 1 23 16,3-4 3-16</inkml:trace>
  <inkml:trace contextRef="#ctx0" brushRef="#br0" timeOffset="51234.982">12224 11515 578 0,'21'-4'51'0,"4"-5"-27"0,3 0-12 16,4-1-8-16,-1-2-5 0,1 2 1 16,-4 4-42-16,-3 6-17 15,0 6-113 1</inkml:trace>
  <inkml:trace contextRef="#ctx0" brushRef="#br0" timeOffset="51433.592">12217 11812 312 0,'-43'29'115'0,"43"-20"-89"0,7 16 19 0,0-15 1 15,8-1-18-15,9-6-3 16,8-3-13-16,3-3-5 15,1-6-4-15,-1-7-3 0,4-3 3 0,-1 7-24 16,1 2-8-16,-3 4-48 16,-1 3-20-16,-3 9-37 15</inkml:trace>
  <inkml:trace contextRef="#ctx0" brushRef="#br0" timeOffset="51688.722">12855 11718 404 0,'-10'4'151'0,"13"-4"-118"0,8 0 0 0,-11 0-9 15,17-4-20-15,5 1-4 16,6-3 0-16,7 0 1 15,7 3 0-15,4-1-3 0,4 4 1 16,-4 0-6-16,-8 4 0 16,-2-1-41-16,-5 3-16 15,-2-3-97 1</inkml:trace>
  <inkml:trace contextRef="#ctx0" brushRef="#br0" timeOffset="52000.362">13451 11339 332 0,'-7'-16'126'0,"7"10"-98"0,-3 6 10 16,3 0-1-16,-4 3-19 15,-3 10-2-15,-3 9-4 16,-1 12 2-16,-3 7-7 15,3 0 7-15,4-1 3 0,4 1-3 16,3-3 2-16,7-4-7 16,3-2-3-16,5-7-3 15,6-6-3-15,7-1 1 16,4-5-1-16,3-4-5 16,-3-6 1-16,-1 7-36 0,-2-10-13 15,-8 0-61-15,-3 0-25 16,-8 0 5-1</inkml:trace>
  <inkml:trace contextRef="#ctx0" brushRef="#br0" timeOffset="52257.52">13705 11389 368 0,'-3'-3'140'0,"3"3"-109"0,0 13 18 0,0-4 2 15,0 7-22-15,0 12-4 16,-4 3-9-16,1 13 0 0,-1 0-9 16,-3 3 0-16,0 19 0 0,0 9-1 15,4 0-1-15,3-6-6 16,3-6 1-16,8-10-20 16,3-6-7-16,0-9-32 15,7-7-13-15,-3-9-37 16,6-12-16-16,1-10-2 15</inkml:trace>
  <inkml:trace contextRef="#ctx0" brushRef="#br0" timeOffset="52707.434">14228 11424 364 0,'-15'-22'137'0,"1"15"-106"0,-14 4 2 0,14 3-5 16,-7 7-6-16,-4 5 2 16,-3 7-2-16,3 6-2 15,1 3-10-15,2 7 0 0,8-1 1 16,7 1-2-16,7-4 2 16,7-6-2-16,7-3 0 15,8-3-5-15,2-7-1 16,4-5 1-16,-3-7 2 15,0-10-1-15,0-5 0 16,-4-10-3-16,-7-10-2 16,0-6 1-16,-4 4 1 15,-2-1 5-15,-1 16 4 16,-4 13 11-16,-3 12-9 16,0 16-5-16,0 12-2 15,0 3 0-15,-3 7-1 16,-1 19 0-16,4 15-3 15,4 3-2-15,3-2 1 16,0-7-1-16,0-13 0 16,0 1 0-16,0-7-31 15,-4-6-14-15,1-7-37 16,-1-9-13-16,1-6-100 16</inkml:trace>
  <inkml:trace contextRef="#ctx0" brushRef="#br0" timeOffset="54165.232">8964 13220 292 0,'-10'3'110'0,"10"-3"-86"0,0-3 16 0,0 3 0 16,7-3-5-16,3 0 4 15,1-3-8-15,-1 3-4 16,8-4-15-16,3 1-3 0,0 3-2 16,4 3-3-16,3 3-1 0,4 0-3 15,3 3-1-15,1 1 3 16,-5 2 1-16,-3 1-34 15,1-1-17-15,-5-3-30 16,-2-6-14-16,-1 0-50 16</inkml:trace>
  <inkml:trace contextRef="#ctx0" brushRef="#br0" timeOffset="54478.632">9581 12891 280 0,'8'-28'104'0,"-5"18"-81"0,1 1 20 0,-4 9 12 16,-4 13-23 0,1 9-9-16,-5 9-8 15,1 10-9-15,-3-1-2 0,-1 1 2 16,4-3 1-16,4-1 3 15,3-2-3-15,3-7-2 16,4 3-2-16,4-9 0 16,-1-6-2-16,8-6-1 15,3-4 1-15,0-6-1 16,4 0-11-16,0-3-5 0,-4 0-39 16,0-4-16-16,0-2-78 15</inkml:trace>
  <inkml:trace contextRef="#ctx0" brushRef="#br0" timeOffset="54749.39">9910 12900 300 0,'-15'-37'112'0,"12"24"-87"0,-4 1 11 15,7 5-2-15,0 7-10 16,0 4 0-16,-4 8-7 15,4 16-2-15,0 7-9 0,0 12-2 0,0 3 2 16,0 10 1-16,0 15 1 16,0 6-2-16,0-2 1 15,0-4-4-15,4-12-2 16,-1-4-11-16,4-2-6 16,0-4-21-16,1-9-9 15,-5 0-8-15,1-10-5 16,-1-12-69-1</inkml:trace>
  <inkml:trace contextRef="#ctx0" brushRef="#br0" timeOffset="55257.716">10206 12951 316 0,'-25'9'118'0,"11"7"-92"0,-11 9 6 15,18-13-4-15,-3 1-5 16,-1 12 1-16,1 0-2 16,-1 3-2-16,4 4-10 15,3 2-2-15,4 1 2 0,7-7-2 16,4-3 1-16,10-6-5 15,7-10-3-15,4-9 0 16,3-9 1-16,1-4-1 0,-1-9 2 16,-3-6-2-1,-8 0 2-15,-2-7-2 0,-8 10-1 16,-4 0 3-16,-6 6 0 16,-4 10 3-16,-4 9 3 15,-3 12-4-15,-3 7-3 16,-1 13-1-16,1 18 1 15,-1 16 1-15,4 3 3 16,3 0-1-16,1-4 2 16,3-2-4-16,3 6-2 15,4-3 2-15,4 3 0 16,0-13-4-16,3-9 1 16,0-9-16-16,0-10-6 0,0-9-27 15,0-16-11-15,0-6-107 16,0-9-57-1,-3-1 107 1</inkml:trace>
  <inkml:trace contextRef="#ctx0" brushRef="#br0" timeOffset="56237.718">10869 13151 240 0,'-10'7'90'0,"10"-7"-70"0,0 3 17 16,0-3 4-16,3 0-4 15,1 0 2-15,3 6-4 16,7-3 1-16,-4-3-20 15,4 6 0-15,4-2 0 0,3-4-2 16,-3 6 2-16,3-6-9 16,0 0-2-16,7 0-3 15,-3 0-2-15,0 0-8 0,-4 0-3 16,0 0-36-16,-3 0-14 16,3 0-40-1,4 0-13-15,-4 0-6 16</inkml:trace>
  <inkml:trace contextRef="#ctx0" brushRef="#br0" timeOffset="57149.368">11836 12844 192 0,'7'-9'74'0,"-4"5"-58"0,4-2 14 0,-3 3 3 0,-1 0-6 16,-3-3 1-16,0-1 2 16,0-5 4-16,-3 2-19 15,-1 1 9-15,-3-4 4 0,-3 1 0 16,-4-1 3-16,-8 4-6 16,-2 3-3-16,-4 3-10 15,-8 6-5-15,1 6-2 16,0 7-1-16,3 12-2 15,4 10 1-15,-1 9-4 16,8 0 0-16,11 0 1 16,-1-3 0-16,8-7 0 15,6 1 2-15,11-10 1 16,7-6 3-16,11-9-3 0,7-7 0 16,7-6 3-16,-4-10 1 15,1-8 1 1,-5-11 0-16,-2-2-2 15,-8 3 1-15,-3 6 5 0,-8 9 4 16,-3 13-2-16,-3 16 0 16,-8 9-8-16,-3 10-4 15,-3 9-1-15,-4 15 1 16,0 10-1-16,3-3 2 16,1-6-4-16,3-4 0 15,3-9-23-15,4-6-10 16,4-13-24-16,-1-3-11 15,5-16-27-15,2-15-10 0,8-3-33 16</inkml:trace>
  <inkml:trace contextRef="#ctx0" brushRef="#br0" timeOffset="57394.034">12263 13004 372 0,'-15'6'140'0,"23"-6"-109"0,6 3 13 0,-4-3-1 16,8 0-23-16,3-3-6 16,4 0-8-16,3 0-5 15,0 3 0-15,0 0-15 0,8 0-3 16,-8 0-53-16,0 0-24 15,0 0-61 1</inkml:trace>
  <inkml:trace contextRef="#ctx0" brushRef="#br0" timeOffset="57570.774">12400 13314 348 0,'-3'29'132'0,"13"-29"-103"0,8-4-1 0,-8-5-9 0,12-7-12 16,6-2-2-16,7-1-11 16,0 0-6-16,1 3 6 15,-8 4-44-15,0 2-18 0,-7 7-67 16</inkml:trace>
  <inkml:trace contextRef="#ctx0" brushRef="#br0" timeOffset="58056.483">13007 13085 260 0,'-18'4'99'0,"15"-4"-77"16,-1 0 20-16,4 0 3 0,0 0-6 16,7 0 0-16,4 3-9 15,7 0-4-15,6 0-14 16,8-3-3-16,10 0-2 0,4-3-3 15,-4 0-3-15,-3-4-16 16,-3 1-7-16,-5 0-60 16,1-3-26-16,3-4-32 15</inkml:trace>
  <inkml:trace contextRef="#ctx0" brushRef="#br0" timeOffset="58532.034">13568 12825 296 0,'10'-31'112'0,"-3"18"-87"0,-3-2 24 0,-4 15 4 16,0-4-17-16,-7 4-4 16,-7 4-12-16,-7 11-5 15,0 4-8-15,-1 6-3 0,1 0 2 16,4 0-3-16,6-3 0 15,4-3-3-15,3-6-3 0,8 2 2 16,6-2 0 0,-2-4 1-16,16 1 0 15,8-1-3-15,7 4 2 0,0 2 1 16,3-2 0-16,-3 6 0 16,3 9 0-16,-7-3 0 15,1 3 0-15,-8-6 0 16,4 16 2-16,-4-1 1 15,-3 1 1-15,-4-3 2 16,-7-4 1-16,-7-3 12 16,-7 0 7-16,-4-9-9 15,-6 0-4-15,-8-10-6 16,-7 7-2-16,-3-7-6 16,-7-2-1-16,-4-4 1 15,-3-6 2-15,-1-7-13 0,8-5-5 16,3-10-24-16,8 3-11 15,6-10-13 1,7 4-5-16,8 3-85 16</inkml:trace>
  <inkml:trace contextRef="#ctx0" brushRef="#br0" timeOffset="58831.869">13522 12784 280 0,'-32'10'104'0,"29"-10"-81"0,-4-3 12 0,7-4 0 0,0 4-10 16,0-3-2-16,3-3 6 15,8 5 4-15,3-2-17 16,7 3 0-16,7 3-2 0,11 3-1 15,7 3 2-15,0 4-8 16,3-1-4-16,-3-6-2 16,7 4 1-16,3-14-1 15,1 7-1-15,-1-9-43 16,-3 6-19-16,-7-3-112 16</inkml:trace>
  <inkml:trace contextRef="#ctx0" brushRef="#br0" timeOffset="59674.162">14418 12947 224 0,'0'-18'85'0,"7"8"-66"0,-3-9 12 16,-1 10 3-16,1 0-5 16,-1-1 3-16,1-5-3 15,-4-1 2-15,0 3-17 16,-4 1 3-16,-3 2 3 0,-3 4-2 16,-5 6 1-16,-2 6-8 15,-4 7-2-15,-4 6-3 16,0 3-1-16,-3 0-3 0,0 6-2 15,7 0 1-15,-1-6-1 16,8-3 0 0,7-3 0-16,4-1-3 0,6-2 0 15,4-1 4-15,7-2 1 16,1-1-3-16,6 7-1 16,0-4 1-16,4 4 0 15,3 3 1-15,0 0 2 16,4 3-3-16,3 6 0 15,-3 6 3-15,0 4 1 16,-8 0-1-16,-3-4 1 16,-10-3 13-16,-7 1 9 15,-11-7-6-15,-11-3-3 0,-7 0-5 16,0-7 0-16,-3 1-4 16,-3-7 1-16,-1 1-3 15,4-7 2-15,3-3-9 16,0-6 0-1,8-10-2-15,6-12 2 0,4-16-1 16,10 0 1-16,8-9 0 16,3-4-2-16,4-2 0 15,6-7 0-15,8 3 3 16,7-3 0-16,0 10 1 16,0 9 0-16,-8 9-3 15,-6 13 0-15,-7 6 2 16,-8 10 2-16,-6 9 0 0,-8 6 2 15,-3 7-22-15,-7 2-9 16,0 1-33-16,0-3-11 16,0 2-99-1</inkml:trace>
  <inkml:trace contextRef="#ctx0" brushRef="#br0" timeOffset="62434.772">9073 15280 220 0,'-7'-6'82'0,"7"6"-64"0,0 0 31 16,0 0 8-16,-3 6-7 15,-1 4-2-15,1 5-8 16,-4 4 0-16,3-3-22 16,1 3 5-16,3 0 1 0,7-7-8 15,3-3-2-15,12-5-2 0,13-11 2 16,21-15-3-16,18-6-1 16,0-3-6-16,0 6-1 15,-3 3 3-15,-4 6 1 16,-10 16-3-16,-12 9-1 15,-6 4-34-15,-7 0-14 16,-7-1-29-16,-4-2-9 16,-4-7-67-1,-2-10-49-15,-1-2 85 16</inkml:trace>
  <inkml:trace contextRef="#ctx0" brushRef="#br0" timeOffset="62960.363">9980 14678 316 0,'0'-25'118'0,"4"22"-92"0,-1 0 22 16,-3 3 2-16,0 0-12 15,0 3-2-15,-3 6-12 16,-1 7-4-16,-6 9-12 15,-5 13-5-15,-2 3 0 0,-8-1-2 16,4-2 2-16,3 3-4 16,8-10-2-16,3-6 2 15,7 3 0-15,7-2 1 0,7-5 0 16,7-2-3-16,7-3 2 16,0 0 1-16,1-1 0 15,2-2 0-15,8 6 0 16,11 3 0-1,6 9 0-15,4 10-3 0,-4 6 2 16,-6 0 1-16,-8-3 2 16,-7 3 1-16,-6-7 3 15,-8-2 17-15,-7 0 9 16,-11-4-1-16,-10-2-1 16,-10-1-12-16,-15 0-6 15,-14-6-7-15,-7-3-4 16,0-3 0-16,4-3-1 0,0-7 0 15,-4-6 0-15,-4-12-5 16,1-7 1-16,3-9-20 16,7-6-7-16,14-4-17 15,11-5-5-15,10-1-29 16,11-12-11-16,8-4-69 16</inkml:trace>
  <inkml:trace contextRef="#ctx0" brushRef="#br0" timeOffset="63228.467">10058 14663 364 0,'-18'9'134'0,"18"-12"-104"0,4 3 18 0,-4 0 0 15,7-6-15-15,3-4-4 16,8 1-11-16,7-4-1 15,10-2-10-15,7 2-2 0,8 4-1 16,-1 2-2-16,0 4 1 16,-3 3-2-16,0 3 2 15,-4-3-9-15,4 7-1 16,0-4-47-16,4-3-19 16,-1 0-78-1,-3 0-68-15,-7 0 80 16</inkml:trace>
  <inkml:trace contextRef="#ctx0" brushRef="#br0" timeOffset="63935.551">11053 14578 284 0,'-4'-13'107'0,"-3"1"-83"0,0-1 19 16,3 7 3-16,1 0-4 15,-4 0 1-15,-7 2-10 16,-4 4-5-16,-7 7-16 0,-3 2-5 0,-4 7-1 16,-3 3-3-16,0-1 0 15,3 14 1-15,4 2 0 16,7 4-5-16,3 3 1 15,7-1-2-15,8-2-2 16,6-10 3-16,5 0 0 16,6-3 1-16,7-6 0 15,3 0 2-15,8-3 1 16,4-1 1-16,-1 4 0 16,0 6-2-16,7 0-2 15,4 7 1-15,0 12 1 16,0 12-1-16,-4 4 2 15,-3-4 7-15,-11-3 3 16,-10-5 2-16,-11-5 4 0,-10-5 0 16,-12-3 3-16,-9-4-8 15,-12-3-3-15,1 0-6 16,0-9-4-16,-4 0 0 16,-3-3-1-16,-1-13 0 15,5 3 0-15,-1-12-3 16,4 3 2-16,3-13-1 15,7-3 0-15,11-6 0 16,10-6 0-16,15-19 0 16,10-13 0-16,7-9 2 15,8-4 0-15,-1-8-3 16,4-20 2-16,3-2 1 16,0 2 2-16,-10 7-1 0,-7 9-1 15,-15 13 1-15,-10 19-1 16,-10 18 0-16,-8 22 2 15,-3 16-6-15,-4 10-1 16,1 2-27-16,3 4-9 16,6-4-39-16,8 1-14 15,11-4-84 1</inkml:trace>
  <inkml:trace contextRef="#ctx0" brushRef="#br0" timeOffset="64461.412">11465 14964 308 0,'-24'25'115'0,"20"-22"-89"0,-3 6 12 0,7-9 1 16,7 0-1-16,4-9 2 15,6 6-7-15,8-7-3 16,14-5-16-16,14 2 0 0,7 1 0 15,0 2-5-15,-4 7-3 16,-3 6-3-16,-7 3-3 0,-4 1-26 16,1-4-10-16,-1 6-26 15,0-3-9-15,-3-2-28 16,3-8-13-16,-3-2-5 31</inkml:trace>
  <inkml:trace contextRef="#ctx0" brushRef="#br0" timeOffset="65076.221">12707 14556 228 0,'-7'-9'88'0,"3"2"-69"0,1 1 15 0,3 0 1 15,-4 0-3-15,1-4 1 16,-1 1-1-16,4-4 0 16,-3-6-17-16,-1 1 6 0,1-1 6 15,-4 3-4-15,-7 0 1 16,-4 4-4-16,-3 2-1 15,-4 7-6-15,-3 10-3 16,-4 8-3-16,-3 7 0 16,-4 6-2-16,-7 7 2 15,7 3-2-15,4-1 0 0,7 20-3 16,10-4 1-16,11 0 2 16,14-9 4-16,7-9-6 15,11-10-2-15,3-13 1 16,8-15 3-16,6-19 0 15,11-12 0-15,0-7-3 16,0-3 1-16,-4 3 2 16,-10 4 4-16,-7 8 5 15,-11 20 7 1,-7 18-2-16,-4 16-8 16,-6 32-4-16,-4 15-2 15,-4 6-1-15,1 10-2 16,-4 19-2-16,3-4 1 15,1 1 1-15,3-16-1 0,3-1-1 16,1-2-17-16,-1-7-6 16,4-12-35-16,1-19-15 15,2-15-31-15,1-23-12 16,-8-9-50 0</inkml:trace>
  <inkml:trace contextRef="#ctx0" brushRef="#br0" timeOffset="65527.327">13257 14766 304 0,'-7'3'112'0,"4"-6"-87"0,-4 3 22 0,3 0 3 15,4 0-14-15,0 0-3 16,4 0-6-16,6 3-2 16,8 0-14-16,10 0-4 0,4 1-1 15,3-4-3-15,8 3 0 16,2 0-6-16,-2 3 0 15,-8 7-45-15,-7 2-18 16,-10 4-108 0</inkml:trace>
  <inkml:trace contextRef="#ctx0" brushRef="#br0" timeOffset="65723.402">13187 15196 364 0,'-14'34'134'0,"28"-21"-104"0,11 9 12 16,-8-19-4-16,8-3-17 16,7-7-2-16,6-5-11 15,8-7-5-15,4 0-2 16,-1 1-28-16,-3 2-9 0,0 3-35 16,-4 4-13-16,-3 3-59 15</inkml:trace>
  <inkml:trace contextRef="#ctx0" brushRef="#br0" timeOffset="66490.303">13907 14942 300 0,'-8'0'112'0,"5"0"-87"0,-1 0 18 0,4 0 0 0,0 3-12 16,4-3-1-16,3 9-6 15,4 1-1-15,3-1-12 16,10 0-2-16,12 1-2 0,10-4-6 16,3 0 0-16,0-2-1 15,-3-1 2-15,-7 0-1 16,-7 0 2-16,-8 0-31 16,-2-3-11-16,-5 0-26 15,-3-3-12-15,0-3-69 16</inkml:trace>
  <inkml:trace contextRef="#ctx0" brushRef="#br0" timeOffset="67464.295">14866 14772 204 0,'4'-9'77'0,"-1"0"-60"0,1-4 10 0,-1 4 4 16,4-1-6-16,-3-2 3 15,3-4-5-15,-4 7 0 16,1-1-12-16,-1-2 7 0,1-1 2 16,-4 1-2-16,0-1 2 15,0-6-9-15,0 7-4 16,0-7-4-16,3-6-3 16,1-10 1-16,0-9 1 15,-1-6-1-15,1 0-1 0,-4 6 1 16,-4 6 1-16,-3 10 10 15,-4 13 4-15,-6 8-1 16,-4 17-1-16,-8 21-4 16,-9 16-1-16,-8 6-5 15,-4 7-1-15,-3 18-1 16,4 23-2-16,3 2 1 16,7 13-1-16,8 19 8 15,6-10 5-15,11-2-4 16,10-14-3-16,15-2-6 15,21-16 0-15,13-19 0 16,8-15 0-16,4-20 0 16,-4-18 2-16,0-19 1 0,0-16 1 15,-4-6-2-15,-3-6 1 16,-11-9-2-16,-10 8-1 16,-15-5 1-16,-10-1 1 15,-10-2-1-15,-8 5 2 16,-3 7-2-16,-4 13 2 15,1 15-4-15,-5 13-2 16,-2 2 2-16,2 4 0 16,5 3-6-16,10-3 0 15,7-3-32-15,7-3-14 16,10-7-24-16,11-6-7 16,11-15-61-16</inkml:trace>
  <inkml:trace contextRef="#ctx0" brushRef="#br0" timeOffset="68184.855">15275 14255 304 0,'-7'-3'115'0,"7"0"-89"0,-3 6 5 0,3 0-1 16,0 6-15-16,3 13-1 15,-3 10-4-15,4 12-1 16,-1 3-5-16,4-3 4 0,0 3 2 15,0-4 1-15,1-8 3 16,-1-1-5-16,0-8-1 16,0-20 2-1,0-12-5-15,-4-10-3 16,1-9-1-16,-4-3-1 16,0-4 0-16,-4-9 2 15,1-6-1-15,-4-3-1 16,-4-3-2-16,-3 12-1 0,0 4 4 15,0 5 1-15,3 7 4 16,1 6 3-16,3 0-2 16,7 19 3-1,3 10-2-15,8-1 3 16,3 1 0-16,3 9 3 16,8-4 2-16,7-2-3 15,10-1 2-15,8 1-6 16,2-1-1-16,-2 1-4 15,-4-4-1-15,-7 10 1 16,-8 0 2-16,-6 6 1 16,-4 6 1-16,-3 1-4 15,-8 12-1-15,-3 9-1 16,-3 13-2-16,-4 18 1 0,-4-2-1 16,-3-1 2-16,-7 10 1 15,-3 3-4-15,-5 1 1 16,1-14-20-16,0-12-7 15,7-13-8-15,0-12-4 16,7-9-22-16,3-10-9 16,1-9-29-16,3-13-13 15,0-6-14 1</inkml:trace>
  <inkml:trace contextRef="#ctx0" brushRef="#br0" timeOffset="69069.421">15300 13879 256 0,'-4'-13'96'0,"1"4"-75"16,-1-7 3-16,4 7-2 0,-3-1-12 15,-4-5-3-15,-4 5 4 16,-3 1 5-16,-11 3-8 16,-13 6 7-16,-15 6 4 0,-7 13 1 15,-4-1 0-15,-17 17-8 16,-18-1-3-16,-10 4-3 15,-7 9-1-15,-22 3-6 16,-3 19 1-16,-4 25 6 16,-10 13 4-16,7 21 1 15,14 23 3-15,10 9 2 16,33 28 2-16,31-16-6 0,31 17 1 16,29-11-6-16,36-5-2 15,41-7-2-15,1-47 0 16,-18-28 4-16,88-3 4 15,-39-19 5-15,85-22 4 16,-45-13-1-16,73-43-2 16,49-38-5-16,-24-19-2 15,-46-19-4-15,-21-24-1 16,-21-1 1-16,-21-22 3 16,-29-15 0-16,-28-4 2 15,-31-31-6-15,-40 4-3 16,-34-39-1-16,-22 20-1 15,-32-10-5-15,-24 28 1 16,-4 44 0-16,-18 48-1 0,-10 46-12 16,11 38-4-16,14 18-46 15,13 10-19-15,8 10-117 16</inkml:trace>
  <inkml:trace contextRef="#ctx0" brushRef="#br0" timeOffset="70992.506">3112 4551 228 0,'24'-19'88'0,"-6"9"-69"0,-1 1 11 0,-13 0-2 16,3 5-3-16,-7-2 2 15,-3 0-4-15,-1 3-2 16,-10 0-11-16,-11-4 5 0,-10 4 2 16,-4 3 2-16,0-6 3 15,-17 6-6-15,-15 0-1 16,-20 6-7-16,-5-6-3 0,-9 3-2 16,-19 1 0-1,-3-1-2-15,-3 0 2 0,-8 0-2 16,-3 3-1-16,10 13-2 15,1 6 1-15,-4 22-1 16,7 13 0-16,14 9 2 16,14 0 2-16,18 18 1 15,3 14 1-15,11-1 0 16,14-3 0-16,15 19-2 16,2 10 1-16,19-10-2 15,17-10-1-15,17 1 1 16,19-32-1-16,-12-6 0 0,79-12 2 15,-22-7 5-15,134-31 6 16,102-10-3-16,29-9 2 16,10-12-7-16,-10-7-1 15,-21-10 7-15,-1-2 4 16,-34-10-1-16,-8-15 2 16,-53-1-7-16,-31-5-3 15,-33 5-1-15,-31 4-1 16,-31 6 0-16,-26 0 2 15,-31-3-1-15,-28-16 0 16,-36-12-6-16,-28-4 1 16,-52-12 0-16,-33-28 2 0,-42-7-6 15,-28 7 1-15,-18 6-26 16,-3 16-10-16,3 31 9 16,32 31 6-1,15 25-34-15,13 13-15 0,25 19-95 16</inkml:trace>
  <inkml:trace contextRef="#ctx0" brushRef="#br0" timeOffset="73693.315">1393 5303 236 0,'0'-19'90'0,"0"4"-70"0,0-10 17 16,0 12 2-16,0-3-8 15,-3-2 2-15,-1-1-6 16,-6 9 1-16,3 1-16 16,-4 9 4-16,-3 9 2 0,0 10-6 15,0 3-2-15,3 3-5 16,4 0-2-16,0 0 1 15,4-6 0-15,6 3-2 0,4-6-2 16,4-4-2-16,6-5 1 16,5-7 5-16,-1-7 2 15,3-8 2-15,-2-10 2 16,-8-4-1-16,3-2 0 16,-2-7-3-16,-5 1-1 15,-3-1-1-15,-7 7 2 16,-3 6-1-16,-4 3 0 15,-4 3-3-15,0 0 1 16,-3 10-4-16,0 9 0 16,-7 0 1-16,-4 9 0 15,4 16-3-15,-4 16 2 16,4 9 1-16,7-3 2 16,4 0-3-16,3-6-2 15,7-13-1-15,7 0 3 0,7-9 0 16,0-6 1-16,7-10 4 15,4-6 5-15,3-7-1 16,-7-5 3-16,0-10-4 16,-7-4 1-16,0 1-3 15,-3-9 2-15,-4 2-4 16,-3 1 0-16,-4 2 1 16,-7 7 0-16,-4 3-2 15,-3 3 1-15,0 10-7 16,-7 0 1-16,-4 9 1 15,-7 9 1-15,4 13 1 16,3 6 0-16,1 10-3 0,-1-1 2 16,11 1-1-1,7-4 0-15,7-2 0 16,7-4 0-16,3-3 2 0,11-6 0 16,1-7 2-16,-1-5 1 15,4-7 1-15,-1-7 0 16,1-5-2-16,-4-10-2 15,-3-6 5-15,-8 0 1 16,1-7 0-16,-8 1 1 16,-3-4-4-16,-3 10-2 15,-8-4 0-15,-3 7 1 16,-11 3-1-16,-10 4 2 16,0 8-2-16,0 10-1 0,-8 0-6 15,8 19-1-15,7 9 1 16,3 10 3-16,7 3 0 15,11 2 1-15,14-5 0 16,8-3 0-16,9-7 2 16,5-3 0-16,6-6-3 15,4-7 2-15,-8-6 1 16,1-2 2-16,-4-8 1 16,1-5 1-16,-5-3-2 15,-6-10-2-15,0-10 3 16,-4-5 2-16,-4-4-2 15,-6 3 0-15,-8 4 1 16,-3-1 0-16,-7 10-2 0,-7 3 1 16,0 7-4-16,-8 5-2 15,-6 10-1-15,3 19 0 16,-3 19 0-16,0 15 3 16,3 0-2-16,11 0-1 15,10-9 3-15,11 3 0 16,11-12-2-16,7-7 2 15,6-6-1-15,12-9 0 16,-8-4 4-16,4-9 1 16,-1-9 1-16,1-10 0 15,-7 0 0-15,-1-12 0 16,1-10 0-16,-7-6 0 16,-4-3-2-16,-11 3-2 15,-6 3 5-15,-11 3 1 16,0 3-5-16,-15 10 0 0,1 12-1 15,-11 7 0-15,-3 12-3 16,3 10 0-16,8 24-1 16,-5 13 3-16,15 7-2 15,14-7 1-15,11-6 0 16,10-6-2-16,7-7 0 16,7-6 3-16,0-9 2 15,-3-7 2-15,3-6-1 16,0-6 1-16,-3-9 0 15,-7-7 3-15,-1-9-1 16,-2-10 2-16,-5-6 0 0,-6 0 1 16,-8 3-4-16,-3 1-3 15,-7 5 0 1,-4 7 1-16,-3 6-1 16,-7 6-1-16,-4 13-2 0,0 9 1 15,8 16-1-15,-1 16 0 16,4 12 0-16,10 0 0 15,11 1-3-15,7-11 1 16,14-5 2 0,1-10 1-16,-1-6 1 15,4-4 2 17,-1-8 1-32,4-4 3 0,-6-6-1 0,-1-7 0 15,-7-9-1-15,0-9 0 0,-7-3 0 0,0-7 2 16,-7 1-1-16,-3-1 0 0,-4 10-3 15,-8-1-2-15,-2 11 1 16,-1 8-1 0,-7 13-3-16,-3 16 2 0,4 19-1 15,-1 3 0-15,11 3 0 16,0-4-2-16,3-5 3 16,7-4 0-16,8-9-2 15,7-3 2-15,3-7-1 16,0-2 0-16,3-10 2 15,5-6 0-15,-5-7 2 16,4-6 3-16,-6-9-2 0,-5-10-2 16,-6 7 2-16,-4-3 2 15,-4 2 0-15,-3 4 0 16,-4 9-1-16,1 10 0 16,-8 9-2-16,4 9 1 15,0 19-7-15,-4 4-1 16,8-1 2-16,3 0 3 15,0-9-1-15,7 3 0 16,3-6-1-16,4-6 0 16,-3-4 2-16,6-3 2 15,5-6-1-15,-5-6-1 16,4-6-2-16,-3-7 1 16,3-9 3-16,-7-4 1 15,-4-2-1-15,-3-4 1 16,0 10-2-16,-3 3-1 15,-4 3 3-15,-4 9 0 0,1 10-4 16,-4 13 1-16,0 15-2 16,3 3 0-16,0 0 2 15,4 0 2-15,7-6-3 16,0-3 0-16,0-6-1 16,4-7-2-16,6 0 3 15,1-12 2-15,3-3 0 16,0-10-1-16,4-6 1 15,-1-4 1-15,-2 1-1 16,-5 0-1-16,-3 0 1 0,-3 9-1 16,-8 0 2-16,1 7 1 15,-4 5-1-15,-4 7-2 16,-3 10 1-16,-4 5-1 16,4 7 0-1,4 3 0-15,-1 1-3 0,4-1 0 16,3-7 2-16,4-2 0 15,0-3 1-15,4-4 0 16,0-6-3-16,-4-3 2 16,0 0 1-16,3-9 2 15,1-1-1-15,-4-2-1 16,0-4 3-16,0 7 0 16,-4-1-4-16,1 1 1 15,-1 6-2-15,-3-3 0 0,0 2 0 16,-4 4-2-16,4 4-11 15,-3 5-2-15,-4 7-10 16,3-4 0-16,4 1-30 16,0-4-11-16,14-3-30 15,0-9-11-15,0-6-46 16</inkml:trace>
  <inkml:trace contextRef="#ctx0" brushRef="#br0" timeOffset="82445.572">29104 1243 220 0,'0'-22'85'0,"4"19"-66"0,-1-13 21 0,1 16 4 15,-1-6-2-15,-3 6 1 16,0 0-1-16,4 6-2 16,-1 3-21-16,1 10 4 0,-4 13 4 15,0-1-11-15,0 10-1 16,-4-1-7-16,-3 4-3 15,0-6-2-15,-3-4-3 16,3 1-13-16,3-10-6 16,4-3-23-16,4 0-9 15,6-10-35-15,4-2-15 16,7 2-30-16</inkml:trace>
  <inkml:trace contextRef="#ctx0" brushRef="#br0" timeOffset="83045.86">29700 1252 212 0,'0'-16'82'0,"0"16"-64"0,-3-6 13 0,-1 3 3 15,1 3 2-15,-1 0 3 16,1 0-4-16,3 0 1 0,0 0-20 16,0 0 2-16,10-6 2 0,8 3-7 15,14-7 0-15,7 4-5 16,6 0 0-16,1 3-3 16,-7 6 2-16,-4 6 0 15,-10 13 1-15,-7 3 0 16,-15 3 0-16,-6 4 2 15,-11 5 4-15,-8 1-6 16,-2-7 0-16,-5-2-2 16,1-4-1-16,4-3-6 15,2-1 1-15,1-2 0 16,7-3 0-16,7 3-3 16,11-10 2-16,13 1 1 15,18-4 2-15,11-3-1 16,0 3 2-16,-3-6-2 0,-5 3 2 15,-6 4-33-15,-7-7-12 16,-8 3-47-16,1 3-19 16,0 3-44-1</inkml:trace>
  <inkml:trace contextRef="#ctx0" brushRef="#br0" timeOffset="83872.646">30685 1177 220 0,'-11'-3'85'0,"8"3"-66"0,-1 0 16 0,4 0 4 15,0 0-8-15,0-7 19 16,7-2-8-1,0 0-22-15,0 2 0 0,4-2 0 16,6 0-5-16,12 2 0 16,9 4-5-16,5-6 1 15,-1 9-2-15,0 0 2 0,-3 0-2 16,-7 9 2-16,-7-6-2 16,-8 10 2-16,-10-4-2 15,-10 1 0-15,-8 5-3 16,-6 4 1-16,-8-6-4 15,-3 2-2-15,-1 1 0 16,5 0-1-16,3 3 0 16,3-7 2-16,7 4-3 15,11-4-2-15,11 10 2 16,10-6 0-16,4-4-2 16,3 4 2-16,0 3 1 15,-3-7 2-15,-4 7-1 16,-3 0-1-16,-4-9 1 15,-7 5-1-15,-7 4 2 0,-4-10 1 16,-3 7-1-16,-7-7 1 16,-3 1-2-16,-8-1-1 15,-3 1 1-15,-4-1-1 16,-3-3-5-16,3 4-1 16,4-7-28-16,3-3-10 15,7 6-20-15,4-3-7 16,7 0-88-1</inkml:trace>
  <inkml:trace contextRef="#ctx0" brushRef="#br0" timeOffset="84488.239">31651 1227 156 0,'11'-9'60'0,"-4"-4"-47"0,0 1 13 0,0 2 0 15,0 1-1-15,4-1 2 16,-1 4-4-16,4-3-2 16,-3-1-11-16,-1 1 9 0,1-1 7 15,-4 7 1-15,-7 3 4 16,-3 7-4-16,-8 2-2 0,-3 7-7 16,0-1-1-16,0 7-1 15,0 3-1-15,-1 4-1 16,5-4-1-16,6 0-3 15,4-3-1 1,7 6-1-16,11-9 2 0,10-7-1 16,8 4 0-16,-1-7-5 15,0 1-1-15,-3-7-1 16,-7 3 1-16,-4-3-33 16,-7-3-14-16,-7 10-44 15,-4-10-17-15,-6 0-42 16</inkml:trace>
  <inkml:trace contextRef="#ctx0" brushRef="#br0" timeOffset="84711.934">32011 1202 328 0,'-21'16'123'0,"14"2"-95"0,-7 20 18 0,7-19 1 15,0 12-16-15,-4 7-6 16,-3-1-14-16,0 1-5 16,0 0-4-16,0-4-2 0,3 1 1 15,4-7-12-15,3 13-5 16,1-13-28-16,3 0-11 0,3 7-103 16</inkml:trace>
  <inkml:trace contextRef="#ctx0" brushRef="#br0" timeOffset="93014.519">25693 4491 284 0,'-14'-3'107'0,"14"3"-83"0,0-3 17 15,0 3 2-15,0 0-8 16,0 0 2-16,0 0-10 15,0 0-4-15,0 0-13 16,0 0 2-16,0 0 2 0,0 0-3 16,7-3-1-16,3-4-2 15,8-2 2-15,7-4-1 0,6 1 2 16,8-1-2-16,11 1 0 16,6 2-1-16,8 10 0 15,-4 0-4-15,-4 7-1 16,-3 5 1-16,-4 4 2 15,-3 0-1-15,-7 2 0 16,-7 1 3-16,-11 16 5 16,-14 5-1-16,-11 4 3 15,-10 0-6-15,-10 6-3 16,-12-6-1-16,-6-3-1 16,-4-6-5-16,4-4 1 15,3-6 0-15,7-3 2 16,8-3-3-16,2-4 0 15,8-2-1-15,7-4 0 0,11 1 0 16,6-1 0-16,11 1 4 16,11-1 1-16,4 7-4 15,-1-7 1-15,0 19 0 16,0 1 2-16,-3 5-3 16,-4 1 0-16,-7 2 1 15,-3-2 2-15,-7-4 8 16,-8-3 3-16,-10-6-4 15,-7 6-1-15,-11-9-2 16,-10 0 1-16,-7-6-4 16,-8-4-2-16,-3-3 0 15,4-3-1-15,7 4 0 16,3-4 0-16,7-3-7 0,7 0-3 16,8 0-27-16,6 6-12 15,8-3-18-15,6-3-6 16,8 0-25-16,6 0-10 15,8 0-46 1</inkml:trace>
  <inkml:trace contextRef="#ctx0" brushRef="#br0" timeOffset="94065.354">26758 4886 340 0,'-10'0'129'0,"6"0"-100"0,4 0 9 0,0 0-1 15,0 3-6-15,0-3 2 16,0 10-5-16,0-4-3 15,0 3-13-15,4 1 6 0,3-1 4 16,3-3 2-16,8-2 3 16,10-8-6-16,18-2-1 0,14 0-5 15,3-4-1-15,1 1-6 16,-8 0-3 0,-6 9 0-16,-8-3-1 0,-10-4-2 15,-4 7 1-15,-7 0 0 16,-7-3 1-16,-3 0 0 15,-4 0 0-15,-3 0-11 16,-4 0-5-16,0-1-38 16,-4 1-18-16,4 3-35 15,0 0-15-15,7-3-63 16</inkml:trace>
  <inkml:trace contextRef="#ctx0" brushRef="#br0" timeOffset="94485.325">27901 4356 336 0,'4'-28'126'0,"-4"15"-98"0,0-8 19 0,0 8 0 0,0 4-1 15,-4 5 2-15,1 4-11 16,-8 10-3-16,-3 12-19 16,-4 12 2-16,-6 20 3 0,-1 15-5 15,-3 22 0-15,3-1-9 16,7 1-2-16,8 0-2 15,6-3 1-15,8-6-2 16,10-7-1-16,4-16 1 16,6-5-1-16,1-10 2 15,0-13 3-15,-1-9-11 16,1-13-3-16,0-2-42 16,3-14-19-16,-3-15-57 0,-4-3-24 15,-4 0-11 1</inkml:trace>
  <inkml:trace contextRef="#ctx0" brushRef="#br0" timeOffset="94820.462">27947 4886 364 0,'-14'0'137'0,"17"-3"-106"0,15 0 6 16,-4-3-2-16,11-1-3 15,7-2 3-15,3 0-8 16,0-7-4-16,-3 6-13 15,0 4-4-15,-4 6-2 0,0 0-2 16,0 3 1-16,4 0-33 16,0-3-14-16,0 0-47 15,-1-3-17-15,1-3-51 16</inkml:trace>
  <inkml:trace contextRef="#ctx0" brushRef="#br0" timeOffset="95256.972">28533 4491 376 0,'7'-9'140'0,"-4"6"-109"0,11-4 13 0,-7-2-1 15,8 3-14-15,2-1-2 16,1 4-2-16,3 3 1 15,0 6-14-15,0 4 4 0,-7 2 2 16,1 1 3-16,-5 21 2 16,1-5-8-16,-8 21-4 0,1-13-2 15,-8 14 1-15,1-11-3 16,-8 1-2-16,1-10-2 16,-5 7 0-16,1-10-4 15,-7 4 0-15,4-7 1 16,-1 9 0-16,4-6 0 15,10 7 0-15,1-7 0 16,17-9 0-16,-4-3 0 16,15-10 2-16,-4 0-1 15,11-9 2-15,-7 3-4 16,6-3 0-16,-6 0-10 16,3 0-5-16,-3 0-50 15,3-1-19-15,8 4-86 0,-12 4-36 16,-6-1 58-1</inkml:trace>
  <inkml:trace contextRef="#ctx0" brushRef="#br0" timeOffset="95611.655">29023 4162 384 0,'0'-25'145'0,"11"25"-112"0,3 6 19 0,-4 3 2 0,1 7-8 16,-1 0 2-16,5 15-11 15,-1-3-5-15,3 26-18 16,-3-10 2-16,11 50 2 0,-4-25-8 15,0 25-3-15,-3-25-4 16,-4 28-3-16,-3-19 3 16,-8 7 2-16,1-13-2 15,-8-6-2-15,1-13-18 16,-4-6-9-16,3-9-30 16,1-10-13-16,-4 0-18 15,0-12-9-15,0-7-82 16</inkml:trace>
  <inkml:trace contextRef="#ctx0" brushRef="#br0" timeOffset="105312.081">29655 4522 308 0,'-11'0'115'0,"7"0"-89"0,8 0 14 0,-1 0 1 16,5 0 1-16,6-3 4 16,7-3-11-16,7-3-4 15,11 5-18-15,10-2-1 0,4 3-1 16,0 0-6-16,-4 3-3 15,-3 0-1-15,-7 3 1 16,-4 0-45-16,-6 3-18 16,-12-2-69-16,1 14-30 15,-15 1 25 1</inkml:trace>
  <inkml:trace contextRef="#ctx0" brushRef="#br0" timeOffset="105500.391">29690 4874 352 0,'7'3'132'0,"14"-6"-103"15,25-7 5-15,-14 4-5 0,17-3-17 16,4-4-4-16,-4 4-10 16,-10 2-1-16,-4 4 1 15,-6 6-56-15,-8 4-24 0,-4-4-64 16</inkml:trace>
  <inkml:trace contextRef="#ctx0" brushRef="#br0" timeOffset="106045.366">31002 4312 332 0,'18'-31'126'0,"-18"22"-98"0,0-1 19 0,-4 10 3 15,-6 0-13-15,-12 0-1 16,-6 6-9-16,-7 4-5 16,-7 2-12-16,3 4-6 0,7-3-1 15,4 2-4-15,7 1-2 16,7-7 2-16,3 10 2 15,7-3 0-15,8-7-1 16,7 1-2-16,6-1-1 0,8 0 2 16,7-2 2-16,3-1 0 15,0 3-1-15,1 1 1 16,-1-1-1-16,0 4 0 16,4-4 2-16,3 10-3 15,1 16 0-15,2 5-1 16,5 10 0-16,-4-6 2 15,-8 0 2-15,-6-6 10 16,-11-1 4-16,-7 1 4 16,-10-7 2-16,-15-5-3 15,-10-5 0-15,-14 1-8 16,-4-3-2-16,0-6-5 0,1-4-3 16,-5-6 0-16,1-3-1 15,0-3-3-15,-1-3 2 16,4-3-15-16,4-1-4 15,7-2-39-15,7-4-16 16,7 3-71-16,3-12-30 16,8 3 33-1</inkml:trace>
  <inkml:trace contextRef="#ctx0" brushRef="#br0" timeOffset="106254.324">31041 4268 352 0,'0'-6'132'0,"14"6"-103"0,14-12 21 0,-7 2 1 0,18-2-30 16,21-10-9-16,11 3-10 16,3 3-5-16,7 1 2 15,0 2-7-15,-3 7 1 0,-8 6-54 16,-13 9-22-16,-15 1-73 15</inkml:trace>
  <inkml:trace contextRef="#ctx0" brushRef="#br0" timeOffset="107081.103">25986 6451 256 0,'-36'0'96'0,"19"6"-75"0,-1-3 23 0,11-3 7 0,0 0-3 15,0 6 2-15,3-2-13 16,1-4-5-16,13 6-18 16,19-6 7-16,17-6 2 0,13 6-3 15,5 0 1-15,3-4-10 16,7 4-2-16,4 0-5 15,-1 4-3-15,-13 5 2 16,-8 7 0-16,-10-4-15 16,-7 1-6-16,-4-4-40 15,-7-3-15-15,-6-6-44 16,-1 0-16-16,-7 0 0 16</inkml:trace>
  <inkml:trace contextRef="#ctx0" brushRef="#br0" timeOffset="107425.103">26670 6002 316 0,'-18'-15'121'0,"18"12"-95"0,0 3-6 16,14 3 70-16,4 3-31 15,7 0-18-15,7 1-15 16,10-4-17-16,14 3 3 0,11 3 3 15,4 7 2-15,-8 9 1 16,-10 6-5-16,-7 10-3 16,-14 3 3-16,-11 9 4 0,-14 4-7 15,-10 9-1-15,-11 9-5 16,-11 10-3 0,-3-10 2-16,-1-6 0 0,5-13-6 15,-1-2 0-15,7-7-21 16,1-10-7-16,6 1-17 15,4-10-5-15,4-6-7 16,3-6-3-16,7-7-16 16,7-6-5-16,3-3-50 15</inkml:trace>
  <inkml:trace contextRef="#ctx0" brushRef="#br0" timeOffset="107912.387">27499 6617 380 0,'-21'3'143'0,"21"0"-112"0,3 3 5 15,4-6-6-15,8 0-7 16,6-6 1-16,7 0-9 16,4 0-2-16,7-4-7 15,-4 4-4-15,0-3 1 0,-3 5-2 16,-4-2 2-16,0 6-11 15,-3 0-4-15,-4 0-43 0,0 0-18 16,0 6-102 0</inkml:trace>
  <inkml:trace contextRef="#ctx0" brushRef="#br0" timeOffset="108538.098">28413 5905 288 0,'0'-22'107'0,"-4"19"-83"0,-3-6 10 0,0 6 2 15,-3 3-5-15,-5 6 4 16,-2 9-6-16,-4 11-3 16,-1 14-14-16,1 23 3 0,4 9 3 15,-1 3-6-15,7 4-2 16,4 12-1-16,7 3-1 0,0-6-4 16,7-10-3-16,0-3 2 15,4-15 0-15,3-4-4 16,7-15 1-16,4-3-27 15,3-16-9-15,4-10-39 16,-4-6-18-16,-7-2-60 16</inkml:trace>
  <inkml:trace contextRef="#ctx0" brushRef="#br0" timeOffset="108809.852">28423 6457 292 0,'0'0'110'0,"4"-6"-86"0,6 6 9 0,1 0-3 16,3 0-10-16,11-3 1 15,3-4-12-15,4 7-3 16,3-3-4-16,4-3-4 0,-4 6-1 16,0-3-45-16,-3 0-20 15,-4 3-67 1</inkml:trace>
  <inkml:trace contextRef="#ctx0" brushRef="#br0" timeOffset="109347.648">28907 6103 264 0,'-14'-19'99'0,"14"9"-77"0,3 1 20 0,1 0 6 15,3-1-15-15,3 1-4 16,1-4-5-16,3 1-1 16,7-1-13-16,4 4 1 0,3-1 2 15,4 4-3-15,-1 3 0 16,-2 6-2-16,-1 10 2 15,-3 9 6-15,-8 15 2 16,-6 10-1-16,-8 3 0 16,-6 4-3-16,-8-4 1 15,-6-3-4-15,-5-6-1 16,-2 6-6-16,-1-3-1 16,4 0 1-16,3 9 0 0,4-9-5 15,7 6 1-15,4-3-2 16,6-9 0-16,8-10 2 15,10 0 2-15,4-9-1 16,3-10 2-16,4-6-2 16,6-6-1-16,-2-3-17 15,-5 0-6-15,-6-1-38 16,-4 1-13-16,-7 3-54 16,0-3-23-16,1-4 18 15</inkml:trace>
  <inkml:trace contextRef="#ctx0" brushRef="#br0" timeOffset="109694.017">29432 5839 348 0,'0'0'132'0,"11"7"-103"0,6 8 18 0,-2-5 4 16,6 8-7-16,3 8 4 16,1-1-10-16,-7 3-3 0,10 35-19 15,7 28-8-15,-14-22-1 0,-3-10-2 16,-7 35 0-16,-4 19-3 15,-7-16-2-15,-4-12-13 16,-3-22-4-16,0-10-40 16,-3-12-15-16,-1-10-91 15,0-6-77 1,-3-12 91-16</inkml:trace>
  <inkml:trace contextRef="#ctx0" brushRef="#br0" timeOffset="110539.772">30141 6137 296 0,'-14'-9'110'0,"14"6"-86"0,4-4 18 16,-1 4 1-16,8 0-10 15,3 0 0-15,4 0-9 16,6 0-5-16,12 0-11 15,2-1-3-15,-2 4-1 0,-5 0-27 16,-9 7-9-16,-12 2-138 16</inkml:trace>
  <inkml:trace contextRef="#ctx0" brushRef="#br0" timeOffset="110719.299">30177 6432 328 0,'24'0'123'0,"5"-3"-95"0,23-7 5 0,-23 4-3 16,9 0-19-16,1 0-6 15,-3-1-41-15,-5 1-16 16,-6-3-91-16,-4-4-39 16</inkml:trace>
  <inkml:trace contextRef="#ctx0" brushRef="#br0" timeOffset="111134.241">31189 6043 392 0,'-25'-6'148'0,"11"9"-115"0,-7 0 6 15,7-3-3-15,-4 0-24 16,-6 0-4-16,-8 0-5 15,-3 3-3-15,3-3 1 16,7 10-4-16,11-1 2 0,11 0-4 16,10 10-1-16,7 0-8 0,7 3-2 15,4 0 9-15,-1 0 3 16,1 0 1-16,0-3 2 16,3 9 1-16,4 0 0 15,3 4 0-15,0 2 2 16,0 4 1-16,-3 2 1 15,-7 7 6-15,-7 0 4 16,-11-6 10-16,-7-3 5 16,-11-7 0-16,-10-6 2 15,-7-9-15-15,-4-10-7 16,-3-6-5-16,-1-9-1 16,-2-10-11-16,-5-6-2 15,1 0-33-15,3 0-14 16,7 0-34-16,11 0-13 15,7 0-55-15</inkml:trace>
  <inkml:trace contextRef="#ctx0" brushRef="#br0" timeOffset="111349.466">31129 5958 420 0,'25'-9'156'0,"0"9"-121"0,24-9-1 16,-21 6-8-16,25-4-16 16,3-2-1-16,8 6-7 15,-1-4-2-15,8 4 0 0,0 3-25 0,-8 0-10 16,-6 3-35 0,-12 1-14-16,-13 2-70 15</inkml:trace>
  <inkml:trace contextRef="#ctx0" brushRef="#br0" timeOffset="111961.167">24694 7711 316 0,'50'19'118'0,"-11"-16"-92"0,21 3 2 0,-22-2-5 16,33-4-11-16,21 0-2 15,21 0-5-15,31 0-2 16,8-4-1-16,38-2-2 0,12-3 3 15,34-1 2-15,39-2 4 0,21-7 5 16,36-9 1-16,38-10 0 16,54-6 1-16,38-3-2 15,46 3 1-15,28 10 1 16,11-1-1-16,10 4-7 16,-3 6-3-16,-18 12-5 15,-35 7-1-15,-39 12-52 16,960 4 82-16</inkml:trace>
  <inkml:trace contextRef="#ctx0" brushRef="#br0" timeOffset="115729.218">25693 8561 204 0,'14'-28'77'0,"-7"18"-60"0,4-2 17 0,-8 2 4 15,1 1-3-15,-1 0 4 0,1 2-1 16,-4 7-2-16,0 3-19 15,-4 7 1-15,-3 5 2 0,-7 11-5 16,-4 2 0-16,-3 3-9 16,-4 1-2-16,1-4-2 15,-4 6 1-15,3-6-2 16,4-2 2-16,3-8-2 16,7 1-1-16,8 0-2 15,10-6-1-15,14-7 2 16,11-3 2-16,10 0 0 15,4 0 2-15,0 3-2 16,0 1 2-16,7-1-4 16,7 3 0-16,3 7 1 15,-3 9 0-15,-7 10 0 16,-7 2 0-16,-7 4 4 0,-11-3 5 16,-7-4 10-16,-10-2 6 15,-8-7 0-15,-13-7 0 16,-19 1-12-16,-13 0-3 15,-11-6-6-15,-7-1-1 16,-10 1-3-16,-11-1-3 16,-8-2 4-16,12-1 1 15,10-3-25-15,14-3-9 16,10-3-28-16,15-3-12 16,11-9-59-16,17-7-24 15,10-9 36-15</inkml:trace>
  <inkml:trace contextRef="#ctx0" brushRef="#br0" timeOffset="115922.461">25633 8533 332 0,'-11'-22'126'0,"29"15"-98"0,17-2 14 15,-10 3 0-15,7-4-22 16,13-5-6-16,23-1-6 15,9 4-3-15,-3 5-3 16,-7 4-10-16,-10 6-3 0,-11 4-36 0,-11 5-16 16,-7 7-89-1</inkml:trace>
  <inkml:trace contextRef="#ctx0" brushRef="#br0" timeOffset="116152.038">26554 8335 296 0,'7'-22'110'0,"-7"16"-86"0,-4 0 20 0,4 3 2 16,-3 3-11-16,-4 3-3 15,-1 3-12-15,-2 7-2 16,-1 2-11-16,-3 10-4 0,0 13-2 16,0 12-1-16,3 3 2 15,1 1-14-15,6-4-5 0,1-6-26 16,3-4-11-16,0-8-22 15,3-7-10-15</inkml:trace>
  <inkml:trace contextRef="#ctx0" brushRef="#br0" timeOffset="116539.005">26289 8414 328 0,'11'9'123'0,"3"-6"-95"0,17 3 5 16,-6-6-3-16,14 0-6 16,10 0 1-16,4 0-14 0,-3 0-7 15,-4 0-2-15,-8-3 0 0,-2-3 1 16,-8-3-1-16,-3-1 1 16,-4-6-2-16,0 7-1 15,-4-7-2-15,1-2 1 16,0-4 1-16,-1 3 2 15,-2 3-3-15,-1 0 0 16,-4 13 5-16,-6 6 5 16,-8 7 4-16,-3 9 4 15,-3 3-7-15,-5 6-3 16,-2 0-2-16,3 13-1 16,0-4-2-16,3 1-2 15,4 6 1-15,0-6-1 16,3-1-16-16,1-2-4 15,-4 5-36-15,0-5-17 0,-4-7-82 16,-6 0-45 0,-5-2 98-1</inkml:trace>
  <inkml:trace contextRef="#ctx0" brushRef="#br0" timeOffset="116760.273">26360 8806 316 0,'7'9'121'0,"10"-3"-95"0,26 0 18 0,-15-6 0 15,21 0-22-15,11 4-5 16,0-4-10-16,4 0-3 16,-1-4-2-16,-3-2-43 0,-10 3-20 15,-12-3-93 1</inkml:trace>
  <inkml:trace contextRef="#ctx0" brushRef="#br0" timeOffset="118341.68">24634 9831 252 0,'4'-6'93'0,"10"6"-72"0,11-4 0 0,-8-2-2 15,5 6-9-15,6 0 2 16,4 0-3-16,6 0 0 0,12 0-5 16,13 0 4-16,15 0 4 0,7 0-2 15,10-3 0-15,25-3-6 16,7-4-3-16,10 1 0 15,22 0 1-15,-4-4-1 16,25 0-1-16,0 1 3 16,21-1 0-16,4-2 3 15,14-1 3-15,6-3-2 16,26 0-2-16,-1-6 2 16,29-6 2-16,10 0 2 15,4-4 3-15,21 1-3 16,18-4-1-16,-8 3-2 15,4 7 2-15,11 0-5 16,-11 0-1-16,-14 3-4 0,-4 6-1 16,-34 0 1-16,2 3 0 15,-31 1-38-15,-17 2-14 16,-19 1-93 0,-27-10-56-16,-29-7 91 15</inkml:trace>
  <inkml:trace contextRef="#ctx0" brushRef="#br0" timeOffset="119001.582">27153 8207 176 0,'25'-44'66'0,"-11"16"-52"0,7-16 6 0,-10 25-3 15,3-6-4-15,0 0 2 16,0 3 3-16,0 3 1 15,4 6-10-15,3 4 1 0,0 9 1 16,4 12-4-16,0 20-2 0,-1 12 4 16,-2 12 4-16,-8 10 4 15,-7 19 2 1,-7 31 1-16,-11 9 0 0,-7 48-5 16,-3 21-1-16,0 41-8 15,0 32-2-15,3 18-2 16,4 16-2-16,0 22 1 15,0 9-1-15,0 1 0 16,-4 12 0-16,1 6 0 16,-1-16 0-16,-3-6 2 15,3 4 1-15,8-29-1 16,6 0-2-16,11-19 1 16,4-21-1-16,3-23-3 0,3-18 0 15,5-41-45-15,2-32-20 16,12-40-67-1</inkml:trace>
  <inkml:trace contextRef="#ctx0" brushRef="#br0" timeOffset="119857.376">25231 10872 208 0,'10'-44'79'0,"8"28"-61"0,7-9 19 0,-11 13 6 16,0-7-13-16,3 0-5 15,-2 0-6-15,-1 3-2 16,-7 1-9-16,-7 5 6 0,-4 10 5 0,-13 10-8 16,-19 5-3-16,-20 23 3 15,-15 25 5-15,-6 18-2 16,-12 7 0-16,-6 28-4 15,0 19-1-15,10-10-1 16,18 10 2-16,25-9-5 16,28-10-3-16,31-25-1 15,26-19-1-15,10-22 2 16,21-16 1-16,18-21 3 16,3-19 1-16,-7-23 1 15,-3-14 2-15,-15-8-5 16,-17 4-3-16,-21 0 3 0,-18-3 4 15,-14 0-3-15,-21 6 2 16,-25 22-5 0,-18 13 0-16,1 12-3 15,-4 6-1-15,7 10-1 0,11 0 0 16,10 3-25-16,14-7-11 16,14-2-30-16,15-4-10 15,14-2-79 1</inkml:trace>
  <inkml:trace contextRef="#ctx0" brushRef="#br0" timeOffset="120128.045">25869 10524 316 0,'-7'-28'118'0,"7"31"-92"0,-3 6 11 16,3 0-1-16,-4 13-18 16,1 7-2-16,-4 15-8 15,-1 6-3-15,-2 16-2 16,-4 15-5-16,-4 1-1 0,0-4 2 16,1-6 0-16,-1 0-39 15,8-6-15-15,3-22-63 16,7-10-56-16,0-15 63 15</inkml:trace>
  <inkml:trace contextRef="#ctx0" brushRef="#br0" timeOffset="120472.338">25647 10702 312 0,'-14'26'118'0,"17"-17"-92"0,11 7 2 0,1-10-5 15,6 0-2-15,7 0 2 16,4-2 1-16,7-11 0 16,6-2-13-16,5-7 4 0,6-6 3 15,-3-6-6-15,-3-10-2 0,-5-2-3 16,-2-1 0-16,-8 6-2 16,-3 10 2-16,-8 13 2 15,-6 15 2-15,-11 19 3 16,-10 16 4-16,-11 9-10 15,-11 12-2-15,-3 16-6 16,3 4-1-16,4-7 1 16,3-9 2-16,8-7-3 15,2-9 0-15,5-12-19 16,3 2-7-16,7-12-39 16,0-6-17-16,0-3-94 15</inkml:trace>
  <inkml:trace contextRef="#ctx0" brushRef="#br0" timeOffset="120730.645">25580 11383 288 0,'-32'3'110'0,"25"3"-86"0,-7 4 27 0,10-10 7 16</inkml:trace>
  <inkml:trace contextRef="#ctx0" brushRef="#br0" timeOffset="120956.224">25538 11395 604 0,'24'-9'52'16,"19"-4"-27"-16,10-2-3 0,7 2-1 0,17-2-14 16,11 2-3-16,1 4-10 15,-5 2-1-15,-6 4-68 16,-4 3-27-16,-7 6-76 15</inkml:trace>
  <inkml:trace contextRef="#ctx0" brushRef="#br0" timeOffset="122064.787">26148 11145 184 0,'-7'3'71'0,"3"-6"-55"0,1 3 11 0,3 0 0 0,0-4 0 16,0-2 1-16,3-3 2 16,4-10 1-16,0 0-16 15,4 0 0-15,3-6-1 0,4 0-5 16,-1 3-1-16,1 3 2 16,0 4 1-16,-1 2-1 15,-3 7 1-15,-3 6-2 16,0 6 0-16,-4 7-5 15,-4 6-3-15,-3 9 0 16,0-3 1-16,0-3-32 16,-3 0-12-16,3 3-45 15,0-3-20-15,3 0-5 16</inkml:trace>
  <inkml:trace contextRef="#ctx0" brushRef="#br0" timeOffset="124376.654">24416 12305 220 0,'-18'15'85'0,"18"-8"-66"0,-7-4 14 0,7-3 2 16,0 0-7-16,0 0 0 15,0 0 5-15,0 0 1 16,0 0-18-16,0 0 8 0,0 0 6 16,0 0-3-16,0 0 1 0,0 0-9 15,0 0-1-15,0 0-7 16,0 0 1-16,0 0-3 16,0 0 0-16,0 0-3 15,0 0 1-15,4-3-4 16,-4 3-2-16,0 0 0 15,3-3-1-15,-3 3 0 16,0 0 2-16,0 0-1 16,0 0-1-16,0 0 3 15,0 0 2-15,0 0 4 16,4-4 2-16,-4 4-3 16,3-3-3-16,-3 3 2 0,4-3 2 15,3 0-4-15,0 0-1 16,0-3-2-16,0 2-2 15,0-2 1-15,0 3 1 16,4-3-1-16,-1 6 2 16,1-3-2-16,-1-4 2 15,1 7-2-15,0-3-1 16,3-3 1-16,0 6 1 16,0-3 1-16,4-3 3 15,3 2-3-15,7-2-2 16,4 6 0-16,-1-3 1 15,8-3-1-15,0-1-1 16,7 1 1-16,17 0-1 0,22 0 6 16,7-4 6-16,17 1-6 15,25-4-1-15,4-2-5 16,28-4-3-16,10-6 2 16,22 3 2-16,6-6 0 15,22-1-1-15,-4 1 1 16,18 0-1-16,-4 3 0 15,22 0 0-15,-11 3 0 16,28-3 0-16,7-4 0 16,60 4 0-16,15-3-3 15,13 3 2-15,-10-3 1 16,0 9 0-16,14-3 0 16,10 0 2-16,-3 0-1 0,-17 3-1 15,-19-3-21-15,1-6-9 16,-35-6-113-16,-12-7-48 15,-20 0 8 1</inkml:trace>
  <inkml:trace contextRef="#ctx0" brushRef="#br0" timeOffset="129285.135">27866 8492 200 0,'-28'9'74'0,"17"-6"-58"0,1 4 18 0,6-4 4 15,0-3-5-15,1 6 3 16,3-6 0-16,0 3-1 16,0-3-18-16,0 0 5 0,0 0 5 15,3 0 5-15,5 0 3 16,-1 0-4-16,7 0-1 15,10 0-6-15,12-9-3 0,10-1 0 16,6 1 1-16,1 3-6 16,0-4 1-16,4 4-8 15,-1 0-3-15,-3 6-3 16,-7 0 0 0,-11 3-2-16,-7 0-1 0,-6 0 5 15,-8 4 1-15,-4-4-2 16,-3 0-3-16,0-3-36 15,0-3-14-15,4-4-30 16,3 1-11-16,0 3-100 16</inkml:trace>
  <inkml:trace contextRef="#ctx0" brushRef="#br0" timeOffset="129630.861">28656 8288 292 0,'0'-44'110'0,"0"32"-86"0,0-10 20 0,0 12 2 15,0 1-7-15,0 3 2 16,0 6-6-16,4 3-1 15,-1 9-19-15,-3 7 9 0,0 6 3 0,0 13-3 16,-3 9 0-16,-4 12-11 16,-4 7-3-16,0 0-6 15,4-6-3-15,4-10 0 16,-1 0-1-16,4-9-25 16,4-7-8-16,3-5-29 15,0-11-14-15,4-8-30 16,3-7-11-16,3-9-21 15</inkml:trace>
  <inkml:trace contextRef="#ctx0" brushRef="#br0" timeOffset="130186.294">28861 8288 248 0,'-7'-6'93'0,"7"3"-72"0,-4-4 18 0,4 7 5 16,0 0-5-16,0-9 1 15,-3 6-2-15,-1-3 0 16,1-4-20-16,3 7 3 0,0-3 0 16,3 0-3-16,4-1 2 15,7 1-2-15,7 0-2 16,4-1-4-16,7 1 0 15,0 0-3-15,3 3 2 16,-3 0-2-16,-1 6 2 0,-2 3-2 16,-8 3 2-16,-4 4 3 15,-2 6 1-15,-8 9-4 16,-7 7-1-16,-4 5-2 16,-3 10 0-16,-4 4-2 15,-3-1-1-15,-3-6-6 16,-1 0 1-16,0-6 0 15,1-3 0-15,-1-7 0 16,4-3 0-16,3-6-3 16,8-6 0-16,6 3 4 15,8-10 1-15,7 4 2 16,6-7 2-16,5-3-3 16,-1-3 0-16,4 0-1 0,3-3 1 15,4 0-2-15,-11 0 2 16,-3-1-4-16,3 1 0 15,-7-3-12-15,0 6-5 16,-3 0-36-16,-1 0-18 16,-2-3-26-16,-1-3-12 15,0 2-68 1</inkml:trace>
  <inkml:trace contextRef="#ctx0" brushRef="#br0" timeOffset="130772.35">29587 8398 352 0,'-10'0'132'0,"10"0"-103"0,-7 0 16 0,7 0 2 15,0 0-8-15,0 0 1 16,7 0-2-16,-4 0-2 16,12 0-19-16,2 0 3 0,4 0 1 0,4 0-9 15,-4 0-2-15,-3 0-6 16,7 0-1 0,-4 0-1-16,3 0-2 0,-2 0-2 15,-1 0-1-15,0-3-42 16,-3-4-20-16,-4 7-40 15,3-9-14 1,-3 6-52-16</inkml:trace>
  <inkml:trace contextRef="#ctx0" brushRef="#br0" timeOffset="132062.963">30399 8075 228 0,'0'-22'88'0,"0"22"-69"0,7-22 24 0,-4 19 7 16,1-7-2-16,0 1 2 15,3 0-4-15,0-1-1 16,0 1-25-16,-4 3 10 0,1 2 7 16,-1 1-3-16,-6 13 3 15,-1-4-15-15,-13 13-5 16,-15 15-8-16,0-2-1 16,0-4-3-16,8-6 0 15,2 6-1-15,5-6 0 16,3-3-7-16,10-7-2 15,1-2 2-15,6-1 3 16,1 1 1-16,10-4-1 16,-4 3 1-16,12 1 1 15,-5-4-3-15,4 3 0 16,-3-6 1-16,7 7 2 0,-4-1-1 16,7 1-1-16,-7-1-2 15,7 4-1-15,-6-1 4 16,2 7 1-16,-2-3 0 15,-1 9-2-15,-4-3 1 16,-3 6 1-16,-3-6-1 16,-4 3 2-16,0-3 4 15,-3-3 4-15,-4-4-2 16,-7-2 2-16,3-1-8 16,-14-5-2-16,4-1-1 15,-21-3 2-15,7 0-1 16,-18 0-1-16,11-3-4 15,-1 0 0-15,-2-3-25 16,13-3-8-16,11-3-30 0,14-4-10 16,0 4-32-16,14-13-13 15,-4 9-32 1</inkml:trace>
  <inkml:trace contextRef="#ctx0" brushRef="#br0" timeOffset="132376.957">30522 7924 264 0,'-28'-9'99'0,"28"9"-77"0,-7-6 20 0,7 6 6 0,0-3-11 16,0 3-1-16,4-4-1 15,-1-2 3-15,4 6-21 16,0-3 8-16,4 3 3 0,-1 0-7 16,12 0-1-16,-5 0-8 15,15 0-2-15,-7 0-9 16,21 0 0-16,-11 0-3 16,14 0 0-16,-10 0-25 15,7 0-9-15,-11 0-55 16,11 0-23-16,-7 0-49 15</inkml:trace>
  <inkml:trace contextRef="#ctx0" brushRef="#br0" timeOffset="132816.942">31108 8135 232 0,'-4'0'88'0,"4"0"-69"0,-7 3 24 15,7-3 5-15,-3 0-1 16,-1 0 4-16,1 0-8 16,-1 6-2-16,4-3-23 15,0-3 5-15,7 6 4 0,0-3-11 16,11-3-1-16,-4 0-9 15,14-3-4-15,-6-3-4 16,2 6 1-16,-3 0-50 16,-10 6-23-16,0-3-81 15,-11 4-63-15,0-1 89 16</inkml:trace>
  <inkml:trace contextRef="#ctx0" brushRef="#br0" timeOffset="133073.704">31006 8360 332 0,'-7'7'126'0,"7"-7"-98"0,14 9 21 0,-11-9 4 16,8 0-18-16,-1 0-3 15,12 0-16-15,-5 0-5 16,11-6-7-16,-3 6-7 0,0-3-1 16,-4-1-44-16,0 1-21 0,-3 0-85 15,3 3-57 1,-3 0 93-16</inkml:trace>
  <inkml:trace contextRef="#ctx0" brushRef="#br0" timeOffset="133369.276">31545 8232 340 0,'-21'-3'129'0,"21"3"-100"0,-3-4 13 0,3 4 2 15,0 0-12-15,0 0-1 16,0 0 0-16,0 0 3 15,10-3-19-15,-3 0 1 0,7 3 0 16,-3 0-8-16,14 0-2 16,-4 0-4-16,11 0 1 15,-4 0-2-15,7 0-1 16,-7 0 1-16,1 3 1 16,-5-3-25-16,-3 0-10 0,-3 0-51 15,0 0-24-15,-4 0-67 16</inkml:trace>
  <inkml:trace contextRef="#ctx0" brushRef="#br0" timeOffset="133697.878">32085 7918 324 0,'4'-22'123'0,"-4"22"-95"0,10-19 20 0,-6 16 3 16,-1-3-13-16,1-3-2 15,-1 9-9-15,1-4-3 16,-4 8-13-16,0-4 2 0,-4 15 1 16,4-2-1-16,-7 31 2 15,4-10-6-15,-4 23-3 16,3-7-6-16,1 6-2 15,3-6 3-15,3 1 1 16,-3-11-7-16,7-2-4 16,0-7-28-16,4-12-12 15,-1-6-29-15,1-7-14 16,0-3-71 0</inkml:trace>
  <inkml:trace contextRef="#ctx0" brushRef="#br0" timeOffset="134059.758">32283 7846 320 0,'-32'-9'121'0,"32"9"-95"0,-4 3 33 16,4-3 8-16,0 3-14 16,0 0-1-16,4 0-10 15,-1 7-2-15,12-1-22 16,-5-3-2-16,18 7 1 0,11 2-7 15,4 1-3-15,-5-3-2 16,5-7 1-16,-1 0 3 16,-10 1 2-16,-8-4-1 0,5 9 1 15,-5-2-2-15,-10 15 0 16,-6 15-5-16,-8-5-3 16,0-7 0-16,-8 13-1 15,1-10 0-15,0 4 0 16,0-10 0-16,0 3 0 15,0-3-22-15,4-3-10 16,-1-3-31-16,-3-3-12 16,4-4-29-16,-1-2-9 15,1-1-59 1</inkml:trace>
  <inkml:trace contextRef="#ctx0" brushRef="#br0" timeOffset="136584.548">27774 10677 296 0,'-7'-3'110'0,"7"3"-86"0,-3 0 22 0,3 0 4 16,0 3-10-16,0 1 0 15,0 2-8-15,0 0-2 16,3 3-17-16,4-2 8 0,4-4 2 0,10 3 0 16,11-6 0-1,14-6-6-15,10 3-2 16,4-7-1-16,-4 1 2 0,1 3-5 16,-1 3-1-1,-3-1-9-15,-7 1-2 0,-7 0-3 16,-7 3 3-16,-8 0 0 15,-2 0 3-15,-8 0 1 16,-4 0 1-16,-3 0-33 16,0 0-13-16,-7 0-32 15,0 0-11-15,0 0-34 16,7-3-13-16,-3-3-6 16</inkml:trace>
  <inkml:trace contextRef="#ctx0" brushRef="#br0" timeOffset="136986.06">28695 10279 304 0,'-4'-12'115'0,"4"-1"-89"0,0 7 14 0,0 6 3 0,0 0-6 16,4-3 2-16,3 3-4 16,-3 6-1-16,-1 7-19 15,1 8 2-15,-4 17 3 0,-4 19-7 16,1 5-2-16,-8 7-4 15,0-3-2-15,1 6-3 16,-1 0-2-16,1 7 3 16,3-13 0-16,0-7-8 15,3-12-2-15,4-9-16 16,4-13-8-16,3-6-21 16,0-10-9-16,0-9-61 0,3-12-24 15,1-4 20 1</inkml:trace>
  <inkml:trace contextRef="#ctx0" brushRef="#br0" timeOffset="137436.622">28843 10232 360 0,'-28'0'134'0,"21"-3"-104"0,3 3 12 0,4 0-4 16,0 3-6-16,4 3 3 16,-1 1-6-16,4 2-1 0,4 1-15 15,3 2 3-15,4 1 4 0,10-1-5 16,7 1 0-16,4-1-5 16,0 4-1-16,0 0-1 15,-1-4 2-15,1 1-1 16,0-7 0-16,0 0-3 15,-4 0-1-15,-3 1-3 16,-11-1 1-16,-3 0 2 16,-4 16 4-16,0-6-6 15,-14 22-2-15,-7 15-1 16,-11 3 2-16,-3 7-1 16,-4 6-1-16,1 0-2 15,3-3 1-15,3-10 1 0,4-12 2 16,3-3-8-16,4-10-3 15,4-9-22-15,6-9-7 16,1-7-30-16,3-3-11 16,0-3-38-16,7-9-13 15,4-7-19 1</inkml:trace>
  <inkml:trace contextRef="#ctx0" brushRef="#br0" timeOffset="138968.835">29669 10665 248 0,'-11'3'93'0,"4"-6"-72"0,0 6 14 16,3-3 0-16,1 0-5 15,3 0 2-15,0 0-9 16,0 0-2-16,3 0-12 16,4 0 8-16,8 0 3 0,2 0 1 15,4 0-1-15,11 0-4 16,-4 0-2-16,-6 0-8 15,13 0-2-15,-7 0-2 16,4 3-2-16,-8-3 3 16,1 0 2-16,-4 0-22 15,-3 0-8-15,-4 0-30 0,-3 0-10 16,-1 0-89 0,-3-3-45-16,0 3 102 15</inkml:trace>
  <inkml:trace contextRef="#ctx0" brushRef="#br0" timeOffset="139629.25">30279 10342 272 0,'14'-16'104'0,"-14"16"-81"0,14-9 20 15,-10 9 3-15,3-3-11 16,-4 3-1-16,1 0-4 16,-4 0 1-16,0 3-17 15,0-3-1-15,-11 6 0 0,4-3-5 16,-7 16-2-16,0-6-3 15,0 9-3-15,0-7 1 0,3 4 1 16,1-3-1-16,2 3-1 16,1-7-2-16,4 10 1 15,-1-6 1-15,4-1 0 16,0-2 0-16,7-1 2 16,-3-2 1-16,14-1 1 15,-4 1-5-15,14-1-1 16,-7-3 1-16,14-3 0 15,-6 7 3-15,2-1 1 16,-2-2-4-16,-1 5 1 16,-4 1 0-16,-2 9 2 15,-5-7-1-15,1 13-1 16,-4-9 1-16,0 16-1 16,-3-10 6-16,-4 3 4 15,0-3 3-15,-4-3 5 16,1 0 1-16,-8-6 3 0,1-4-6 15,-11-5-1-15,3-1-12 16,-17-9-1-16,3 3-2 16,-17-7 0-16,7 4 0 15,-4-3 0-15,7 0-3 16,4-1 2-16,3 4-23 16,8-3-12-16,-1 0-25 15,11 0-12-15,3-4-21 16,8 1-8-16,-1-1-40 15</inkml:trace>
  <inkml:trace contextRef="#ctx0" brushRef="#br0" timeOffset="140033.107">30230 10323 280 0,'-15'3'104'0,"15"-3"-81"0,0 10 14 0,0-10 1 0,4 0-7 15,-1 0 2-15,8 0 1 16,-4 0 1-16,11 0-19 16,-4 0 8-16,11-4 4 0,-4-2-2 15,14 6-1-15,7-3-9 16,-10-3-3-16,-4 6-7 16,4 0-4-16,-7 0-1 15,10 0 1-15,-7 0-1 16,8 0-1-16,-8 0-41 0,0 0-20 15,-3 0-62 1,-1 0-24-16,-2 0-2 16</inkml:trace>
  <inkml:trace contextRef="#ctx0" brushRef="#br0" timeOffset="141280.398">31104 10480 208 0,'-7'-10'79'0,"7"10"-61"0,-3-9 12 0,3 9 4 0,-4-3-9 16,1-3-2-16,3 3 0 16,0-4 0-16,0 7-12 15,0 0 4-15,0 0 5 0,0 0 2 16,3 0 4-16,1 0-3 15,3 7 0-15,3-4-1 16,5-3-2-16,2 6-4 16,11-3 0-16,4-3-5 15,3 0-1-15,4 0-4 16,0 0-1-16,-4 0-3 16,-3-3-2-16,0-3 1 0,-11 6-1 15,-7-3-22-15,-3-4-8 16,-4 7-27-16,-7 0-11 15,0 0-30-15,-4 7-11 16,-10 2-10 0</inkml:trace>
  <inkml:trace contextRef="#ctx0" brushRef="#br0" timeOffset="141519.148">31027 10712 332 0,'-4'9'126'0,"4"-9"-98"0,11 7 6 0,-4-7-4 0,4 0-10 15,6 0-2-15,4 0-8 16,4-7-4-16,7 7-3 16,3-9-3-16,0 9 1 0,-3-10-23 15,0 10-8-15,-4-3-45 16,0-3-18-16,-10 3-38 15</inkml:trace>
  <inkml:trace contextRef="#ctx0" brushRef="#br0" timeOffset="142542.269">31789 10527 244 0,'-11'0'90'0,"8"0"-70"0,-1 0 19 0,4 0 3 15,0 0-9-15,0 0 0 16,0 0-1-16,7 0 0 16,4 0-17-16,3 0 2 0,4-3 1 15,3 0-4-15,3-1 2 16,-2 1-5-16,-1 0-1 16,0 3-6-16,0 0-3 15,0 0-3-15,-3 3-1 16,-4 0 4-16,0 4 1 15,-3-1-36-15,-1 0-16 16,-3 1-30-16,0-1-13 16,4-6-45-1</inkml:trace>
  <inkml:trace contextRef="#ctx0" brushRef="#br0" timeOffset="143157.098">32142 10314 232 0,'3'-10'88'0,"1"7"-69"0,-1-3 13 0,-3 6 2 15,4-6-3-15,-1 2 4 16,4 1-4-16,0-3 1 16,0 3-18-16,4-3 3 0,0-1 1 15,3 1 1-15,3 0 3 16,4 0-1-16,4-1 2 16,3 1-9-16,1-3-1 15,-1 5-3-15,0-2 1 16,-3 6-4-16,-4 6 1 15,-3 4-1-15,-4 2 3 16,-4 4-5-16,-3 6-1 16,-7 3 7-16,-3 6 2 0,-8 7-2 15,-3 9 1-15,-4-3-5 16,-6-3 1 0,-4 0-5-16,-1-7 0 0,1-6-3 15,0 4-1-15,7-7 1 16,3-3 2-16,4-4-1 15,7-2 2-15,3-3-4 16,8-4 0-16,6 1 3 16,8-4 1-16,3-3-1 15,8 0-2-15,-1 0 1 16,0 0-1-16,-3 0 0 16,-4 1 0-16,-4-1 0 15,-2-3 0-15,-5 0-18 0,1 0-8 16,-4 0-24-16,0 0-8 15,-4 0-23-15,4 3-7 16,0-3-75 0</inkml:trace>
  <inkml:trace contextRef="#ctx0" brushRef="#br0" timeOffset="149596.985">32777 10323 220 0,'-4'0'85'0,"4"-6"-66"0,-3 6 14 0,3 0 4 0,0-3-6 16,-4-4 2-16,0 7-8 15,-3-3-1-15,0 0-13 16,0 0 2-16,0 0 3 0,0 0 1 16,0 0-1-16,4-4-2 15,3 1 1-15,3 0-8 16,8 0-2-16,6-1-1 0,8 1 2 15,3 0-1-15,1 3 0 16,-1 3-1-16,0 3 0 16,0 0-2-16,-3 3 1 15,-4 0 0-15,-3 4 3 16,-1-1-1-16,-3 1 0 16,-7 2 1-16,-3 4 1 15,-4 3-1-15,-4 3 1 16,-6 6-2-16,-4-3 2 15,-7-3-4-15,-8 6-2 16,-2 3 2-16,-5-2 0 16,1-4-1-16,0-3-2 15,3 6 1-15,7-9 1 16,4-1-3-16,7-2-2 16,7-3 2-16,11-4 2 0,10 1 4 15,7-4 4-15,7 0-2 16,4 0 1-16,0-3-3 15,-4 7 0-15,0-4-3 16,-3-3-2-16,-4 7 1 16,-3-10 1-16,-1 6-3 15,-3-6 0-15,0 0-32 16,-3 0-15-16,-4 0-34 16,0 0-11-16,0 0-71 15</inkml:trace>
  <inkml:trace contextRef="#ctx0" brushRef="#br0" timeOffset="151562.476">20553 8100 204 0,'-14'-16'77'0,"7"10"-60"0,-7 0 2 0,7 3-4 16,-1-4-10-16,-2 1-3 0,-8-3 3 15,-3-1 1-15,-4 1-2 16,-3-7 4-16,-7 7 4 0,-4-1-2 15,0 1 0-15,0 3 0 16,-3-4 4-16,-4 1-4 16,-7-4 0-16,-10 1 0 15,-15 2 4-15,4 4-2 16,-3 0 1-16,-8 0-3 16,-14-4 1-16,-3 7-6 15,-1-3-1-15,-2 3 0 16,-15-4 0-16,-4 7-2 15,4 0-2-15,-10 0 3 0,-11 10 0 16,7-1 7 0,-4 10 4-16,-10 12-1 15,10 16 2-15,4 13-8 16,-7 3-4-16,4 3 0 0,17-4 0 16,7 14-1-16,7 2 1 15,11 7 0-15,10-10 3 16,11-6-8-16,17-3 0 15,15 6 0-15,21 3 3 16,21 3 0-16,21-5-1 16,21 8 1-16,15-12-1 15,28-9 0-15,27-4 0 16,5-9 0-16,31 3 2 0,14-3 1 16,15-9 3-16,20-7-1 15,8-6 2-15,17-9-4 16,7-10 0-16,15-12-1 15,-1-16-2-15,-81 10 3 16,103-26 2-16,-14 0-4 16,-15 1-1-16,-10-7 2 15,-29-13 1-15,-13-18-1 16,-8-3 1-16,-31-1-2 16,-29-2-1-16,-24-16 1 15,-32-7-1-15,-28 1 0 16,-32 9 2-16,-50 6-1 15,-38 0 2-15,-28 6-4 16,-43 13 0-16,-14 0-8 0,-25 16-4 16,15 9-44-16,-11 7-18 15,21 24-87 1</inkml:trace>
  <inkml:trace contextRef="#ctx0" brushRef="#br0" timeOffset="156051.192">17738 8658 184 0,'-4'-3'71'0,"4"-3"-55"0,-3 6 13 0,3-3 2 0,0-4-3 16,0 7 3-16,-4-3-4 15,1-3-2-15,3 6-13 16,-4-3 3-16,1 3 5 0,-1 0-7 16,0 3 0-16,-3 3-3 15,0 4 1-15,0 2-2 16,0-2 0-16,0 5-3 15,4-2 1-15,-1-1-2 16,4-2 0-16,0-1-1 16,4 1 0-16,3-4 0 0,3-3 2 15,1-3-1-15,-1-3 2 16,5-3-4-16,-1-4-2 16,0-2 2-16,-4-4 2 15,1-3-2-15,-4-3-2 16,-7 3 4-16,-4 1 4 15,-3-1-3-15,0 3-1 16,-3 3-2-16,-4 4 0 16,-4 3-2-16,-3 6-1 15,-4 9 1-15,-3 7 1 16,-4 6 1-16,0 3 1 16,4 0 0-16,4 3 0 15,6-3 0-15,4-3 0 16,14 0-2-16,14-3 1 15,4-6 0-15,3-4 1 0,7 0 0 16,0-5 0-16,4-4 0 16,-4-7 0-16,4-2 0 15,0-7 0-15,-4-3-5 16,-3 1 1-16,-8-8 2 16,-6-2 3-16,-8 0-2 15,-6 0 0-15,-8 0-1 16,-3 2-2-16,-4 8-2 15,-3 2 1-15,-3 7-1 16,-5 2-2-16,-2 17 3 16,-5 9 0-16,1 9 1 15,3 3 0-15,8-3-3 16,6 7 0-16,7-4 2 0,11-3 2 16,11-6 2-16,7 3 3 15,6-6-3-15,1-3-2 16,3-7 0-16,0-2 1 15,1-7 1-15,-1-4 1 16,4-5 0-16,-1-3 0 16,-2-4 0-16,-5-3 0 15,-6-3 0-15,-7-3 0 16,-11-3-2-16,-11-4-2 16,-7-2 1-16,-3 6 1 15,-4-1-3-15,-3 8-2 16,-4 2-1-16,-3 16 0 15,0 6-2-15,-4 22 1 16,4 3 5-16,7 7 2 16,6-1-3-16,8 0-1 0,14-2-2 15,14-1 3-15,4-9 4 16,7 6 3-16,3-9 0 16,4-3-1-16,-1-10-3 15,1-3 1-15,4-6 0 16,-1-6 3-16,-3-4-1 15,-4-2 0-15,-7-1-3 16,-7-3 1-16,-7-3 0 16,-10 0 3-16,-8-3-5 15,-7-3-3-15,-3 3 1 16,0 3 2-16,-4 9-2 16,1 10-2-16,-1 9 2 0,-3 7 0 15,-1 6-2-15,5 9 2 16,3-3-1-16,3 3-2 15,11-3 0 1,7 4 3-16,7-1 0 0,4 0 1 16,3-3-3-16,3 0 2 15,4-9 3-15,1-7 1 16,-1-6-1-16,0-6 1 16,4-6 0-16,3-7 1 15,0 4-2-15,-3-10 1 16,-8 0 0-16,-6-3 1 15,-11-4-2-15,-7-5-2 16,-7-7 1-16,-4 0-1 16,-3 4-3-16,-7 5 2 0,-4 10 1 15,-3 16 0-15,-4 12 0 16,0 10 0-16,4 9-5 16,3 0 1-16,11 4 0 15,7-1 2-15,10 0-4 16,8-3 2-16,10 0 4 15,7 0 4-15,4-3 1 16,3-3 2-16,0-6-6 16,4-7-1-16,0-6 2 15,7-6 1-15,-1-4-1 16,1-2 1-16,-7-7 0 16,-7 0 1-16,-8-3 0 0,-10-3 0 15,-10-6-2-15,-15-4 1 16,-6 1-2-16,-5 2-1 15,-6 10 1-15,-4 10-1 16,-3 12-3-16,-4 15 0 16,0 11-1-16,4 2 0 15,3 3 0-15,7 0 3 16,15-2-2-16,10-4 1 16,10 3 0-16,11-3-2 15,11-3 5-15,3-3 3 16,7-7 1-16,1-2 0 15,-1-10-1-15,0-10 0 16,4 1-2-16,-4-4-2 16,-3-5 3-16,-4-4 2 15,-10-3 0-15,-7 3 0 0,-11-7-3 16,-11-5-2-16,-7-1 3 16,-3 1 0-16,-4 9-4 15,-6 6 1-15,-5 10-2 16,1 15 0-16,-4 10-3 15,4 6 1-15,3 3 2 16,11-3 1-16,7 6-2 16,10-3 0-16,12 0-1 15,6-6 3-15,7 0 0 16,7-1 1-16,0-5 0 16,4-7 2-16,3-3-1 0,4-6 2 15,0-3-2-15,0-7 2 16,0-5 0-1,-8-1 1-15,-6 0-2 0,-7-6 1 16,-11-7 0-16,-11-2 1 16,-10 0-2-16,-11-1 1 15,-3 4-4-15,-4 9 0 16,1 9-1-16,-5 7 0 16,-2 22 0-16,-1 9 0 15,0 9 0-15,4 1 0 16,6-1 0-16,8 4 0 15,11-7 0-15,10-3-2 16,7-3 0-16,7-3 3 16,3-3 0-16,8-3 1 15,3-7 0-15,1-6 2 0,2-3-1 16,1-6 2-16,3-6-2 16,-3-4 2-16,-4-6-2 15,-3 3 2 1,-7-6 0-16,-8-3 1 0,-10-7-2 15,-7-2 1-15,-10-1-2 16,-5 7 2-16,1 9-4 16,-3 12-2-16,-1 10-1 15,-3 16 3-15,-4 9-2 16,0 7 1-16,4 2 2 16,3 0 0-16,8 1-3 15,6-4 0-15,7-2-1 0,12 2 3 16,6-3-2-16,3-6 1 15,4-6 4-15,4-10 1 16,7-6-1-16,0-6 1 16,6-7-4-16,1 1 0 15,-3-7 3-15,-5-3 3 16,-6-3-2-16,-7-3 0 16,-11-10-1-16,-11-3 1 15,-10-3-2-15,-11 7 2 16,-3 8-4-16,-4 14 0 15,-3 12-1-15,0 15 0 16,-4 10 0-16,4 3 0 16,6 0-3-16,8 4 1 15,7 2 0-15,7-6-1 0,7 0 4 16,11-3 2-16,3-3 0 16,3-3-1-16,5-7 1 15,-1-3 1-15,7-6-1 16,4-3 2-16,0-6-2 15,-1-7 2-15,-6 7-2 16,-4-10 2-16,-7 3 0 16,-10-3 1-16,-11 0-2 15,-7-3 1-15,-8 1-2 16,-2 11-1-16,-4 7-2 16,-4 6 1-16,-3 7 1 15,3 8 0-15,0-2-3 0,7 3 0 16,11 0-1-1,7-4 0-15,7 1 0 16,7-3 0-16,7-4 3 0,4 4 2 16,0-7 0-16,-1-3 2 15,1-3-2-15,0-3-1 16,-1-7 3-16,1-2 0 16,-4-4-1-16,-4 4-2 15,-2-4 1-15,-8 0 1 16,-8 1-1-16,-2 2 2 15,-1 4-2-15,-3 5-1 16,-3 8-2-16,-1 2 1 16,0 3-1-16,4 1 0 15,0-1 0-15,7 1 0 0,3-1 0 16,4 0-2-16,4 1 3 16,3-1 2-16,4-3 0 15,3-2-1-15,0 2 1 16,0-6 1-16,4 0-1 15,-1-6-1-15,-3-4 1 16,-3 1 1-16,-4-1 1 16,-3-2 1-16,-4 2 0 15,-4 1 0-15,-7 0-2 16,1 2-2-16,-4 4 1 16,-4 6-1-16,0 4-5 15,1 2 1-15,3 0 2 16,0 4 3-16,3 3-2 0,4-4-2 15,3 4 2-15,8-4 0 16,3 1-2-16,4-4 2 16,3-2 1-16,3-4 0 15,1-3 0-15,3-3 2 16,4-4-1-16,-4-5 2 16,0-7-2-16,-7 6 2 15,-3-2 0-15,-8-1 1 16,-6 0-2-16,-4 1 1 15,-7 2-4-15,0 4 0 16,-4 9 1-16,-3 3 2 16,0 6-3-16,-1 4-2 15,5 3-1-15,6-1 3 16,4-2-2-16,4 2 1 0,3-2 0 16,3 0 0-16,4-4 0 15,4-3 0-15,3-3 2 16,0-3 2-16,4-3-1 15,3-6 2-15,0-4-2 16,0-2-1-16,-3-4 1 16,-4-3 1-16,-3-3 1 15,-8 0 1-15,-6-4 0 16,-5 1 0-16,-6 3-5 16,-3 3 1-16,-4 6-2 15,-4 10 0-15,-3 9 0 0,-4 13-2 16,0 9 3-16,4 3 2 15,3-9-5-15,8 16 1 16,10-7 1-16,7 0 1 16,7-3-2-16,7 0 2 15,0-3 1-15,7-3 2 16,0-10-1-16,7-5-1 16,4-4 1-16,0-7 1 15,0-5-1-15,-1-7-1 16,-6-3 3-16,-4 3 0 15,-10-9-1-15,-8-3-2 16,-10-4 3-16,-7 1 2 16,-7 2-4-16,-4 7-1 15,1 13 0-15,-5 8 0 0,-2 14-3 16,-8 12 0-16,0 3-1 16,4 9 3-16,3 1-2 15,11-1 1-15,7-2 0 16,10-4 0-16,11 0 0 15,7-6 0-15,8-3 2 16,2-10 2-16,4-2-1 16,4-14-1-16,3-2 1 15,4-4 1-15,-3-2-1 16,-5-4-1-16,-6-6 3 16,-11 0 0-16,-7-7 1 15,-10-5 0-15,-11-4-2 0,-4 3-2 16,-7 4 1-16,-3 6-1 15,-4 6-3-15,-3 12 2 16,-4 17-1-16,-3 15-2 16,-1 9 3-16,8 3 0 15,14-2-4-15,10 5 1 16,11-5 2-16,11-1 1 16,10-6 1-16,7 3 0 15,4-9 0-15,3-6 0 16,8-7 2-16,3-6 1 15,-1-3-1-15,1-7-2 16,-7-5 1-16,-7-4 1 16,-11-3 3-16,-10-3 2 15,-15 0-3-15,-10 0-3 16,-11 6 0-16,-6 10-1 0,-1 5-5 16,0 8 1-16,4 8 4 15,3-3 2-15,4 4-11 16,7 0-4-16,3-1-25 15,8-2-10-15,6-1-22 16,4-3-8-16,4-3-27 16,7-3-8-16,3 0-22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20:44:16.2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1697 1823 208 0,'10'-32'79'0,"-2"20"-61"0,2-7 17 15,-3 13 3-15,0 0 0 16,0 2 2-16,4 11-3 15,-8 11 0-15,-3 8-20 16,-10 17 5-16,-4-5 5 0,-7 6-9 16,-11 6 0-16,4-3-6 15,-8 6 0-15,5 1-5 16,6-4 1-16,7-9-5 16,4-13 0-16,3-3-3 0,8-6-1 15,6-4 1 1,12-11 0-16,6 2-3 0,18-12 2 15,13 2 1-15,-2 4 2 16,3 4-3-16,0 5 0 16,0 10-1-16,7 6-2 15,-7 6 3-15,3-2 2 16,-14 2 0-16,-6-3-1 16,-12 7 18-16,-10-7 10 15,-17-3-3-15,-18 9 0 16,-11-9-12-16,-3 4-3 15,-15-4-6-15,-13-3-3 16,-15 6 0-16,4 0-1 16,0-15-7-16,14-4 0 15,4-9-24-15,17-3-9 0,11-16-32 16,13-3-12-16,15-3-90 16</inkml:trace>
  <inkml:trace contextRef="#ctx0" brushRef="#br0" timeOffset="285.235">1785 1813 296 0,'-39'-28'112'0,"32"28"-87"0,4 0 24 0,3 6 4 16,3-2-15-16,15 5-4 16,3 0-16-16,7-9-4 15,15-9-8-15,24-16-4 0,14-3-1 16,3 3-4-16,-2-4 2 16,-19 11-23-16,4 8-10 15,-10 10-53-15,-1 10-21 16,-17 15-28-1</inkml:trace>
  <inkml:trace contextRef="#ctx0" brushRef="#br0" timeOffset="544.536">2392 2168 316 0,'-39'22'118'0,"32"-16"-92"0,0 13 15 15,14-19 0-15,0 3-21 16,7-3-6-16,14-3-8 16,8-16-3-16,20 3-1 15,8-6-4-15,-4 10-1 0,-4-4-38 0,-10 3-15 16,-4 7-93-1</inkml:trace>
  <inkml:trace contextRef="#ctx0" brushRef="#br0" timeOffset="947.665">3115 1559 288 0,'21'-25'107'0,"-3"19"-83"0,7 3 4 0,-8 3-2 16,8 0-2-16,3 9 3 15,4 16 8-15,-11 4 2 0,4 24-19 16,-4 13 12-16,-3 9 6 0,-8 0-4 16,-6 4-1-16,-8-1-11 15,-6 0-2-15,-8 4-7 16,-3-16-1-16,-4-10-6 15,4-9-1-15,-4 0-3 16,11-12-1-16,7-4-1 16,7 0-2-16,11-5 3 15,13-8 2-15,4-2 2 16,11-7 1-16,21 1-2 16,4-10-2-16,6 0 1 15,-10 0-1-15,0 0-11 16,-21 0-5-16,-4 6-41 15,-6-3-15-15,-1-3-71 16,-4 19-86 0</inkml:trace>
  <inkml:trace contextRef="#ctx0" brushRef="#br0" timeOffset="2584.471">1302 3908 196 0,'-25'-3'74'0,"25"3"-58"0,0-10 20 0,4 10 5 0,3-18-12 15,7-8-5-15,3-5-2 16,12-7-2-16,6-2-11 16,7 5 3-16,8 4 4 0,13 6 1 15,-6 9 1 1,-1 16 0-16,-14 16-2 0,-3 21 0 16,-11 14 3-16,-17 5-5 15,-15 7 2-15,-17 15-9 16,-10 13-2-16,6-22-1 15,-18 19 0-15,-2-10-2 16,6 10 1-16,7-7-2 16,0-2 2-16,11-10-2 15,7-10 2-15,11-8 0 0,10-11 3 16,14-15 1-16,25-6 1 16,10-9-4-16,15-13-3 15,-11-7 2-15,3 1 0 16,-10 2 1-16,0 4 0 15,-14 3-24-15,0 3-9 16,3-3-43-16,-7 0-19 16,0-6-69-1</inkml:trace>
  <inkml:trace contextRef="#ctx0" brushRef="#br0" timeOffset="2875.806">2265 4137 284 0,'-42'-13'107'0,"38"13"-83"0,4 0 15 16,7-6 3-16,7 6-19 15,11-9-2-15,7 5-13 16,-1-5-5-16,19-4-2 0,6 4-1 0,4 0 0 16,0 6-20-16,-7 3-7 15,-4 0-54 1,-10 6-23-16,-3 6-12 16</inkml:trace>
  <inkml:trace contextRef="#ctx0" brushRef="#br0" timeOffset="3199.259">3214 3463 260 0,'-21'0'96'0,"14"6"-75"0,-11 6 23 16,7-2 7-16,-3 9-9 16,-7 6-3-16,3 25-10 15,1 19-4-15,3 6-14 16,3 4 0-16,8 15 2 0,6 12-7 16,11-9-3-16,7-6-2 15,8-9-1-15,9-7-3 16,-6-6 2-16,0-9-19 15,-4-13-7-15,0-13-37 16,-10-15-14-16,7-10-69 16</inkml:trace>
  <inkml:trace contextRef="#ctx0" brushRef="#br0" timeOffset="3414.82">3256 4083 336 0,'18'-3'126'0,"-8"0"-98"0,12-3 3 0,-8 0-3 15,3 3-19-15,8-7-2 16,10 4-5-16,1-4 1 16,6 4-2-16,4-3-23 0,-15 9-7 15,1 0-52-15,0 6-20 16,-7 3-19-1</inkml:trace>
  <inkml:trace contextRef="#ctx0" brushRef="#br0" timeOffset="3664.567">3828 3673 284 0,'-11'-57'107'0,"15"48"-83"0,-1-1 21 15,-3 10 5-15,0 0-14 16,4 10-3-16,-1 15-8 16,1 13-2-16,-1 12-12 0,4 0-2 15,0 3-2-15,4 1-6 0,3 14 0 16,11 5-1 0,-4-4 2-16,7-10-25 15,0-2-10-15,1-17-34 0,-1-2-15 16,-11-13-64-1</inkml:trace>
  <inkml:trace contextRef="#ctx0" brushRef="#br0" timeOffset="3933.489">4152 3391 352 0,'39'28'132'0,"-18"-6"-103"0,4 9 25 16,-11-12 6-16,4 12-20 15,-1 23-5-15,1 18-18 16,7 3-8-16,3 3-6 16,0 16-3-16,-3 13 3 0,-11-13-18 15,-7-16-6-15,-7-9-30 16,-4-12-10-16,-3-7-67 15,7-3-28-15,-7-6 31 16</inkml:trace>
  <inkml:trace contextRef="#ctx0" brushRef="#br0" timeOffset="14807.931">4350 1867 296 0,'-18'-10'110'0,"18"10"-86"0,0 0 29 0,0 0 8 16,4 0-12-16,6-6-2 15,11-3-15-15,22-4-8 16,6-3-13-16,15-2-7 0,-11 8-3 16,-1 4-1-16,-6 6 0 15,-7 6-31-15,-11 13-12 16,-6 0-68-16,2 0-29 15,-13-1-4 1</inkml:trace>
  <inkml:trace contextRef="#ctx0" brushRef="#br0" timeOffset="14985.66">4417 2136 324 0,'-32'13'121'0,"39"-7"-95"0,4-3 25 0,-1-3 2 0,11-3-26 15,18-3-7-15,11 3-15 16,-5-7-4-16,8-2-1 16,0 2-25-16,4 7-10 0,3-6-57 15,3 12-24-15,-3 3-14 16</inkml:trace>
  <inkml:trace contextRef="#ctx0" brushRef="#br0" timeOffset="15463.836">5302 1650 324 0,'-24'-22'121'0,"24"13"-95"0,-7 3 20 0,7-4 4 16,3 1-24-16,4-4-4 15,4 4-9-15,13 0-1 16,15 5-7-16,11 4 12 0,-5 4 6 16,1 2 8-16,-3 6 6 15,-15 4-9-15,-7 3-4 16,-14 3-10-16,-14 6-4 16,-7 0-3-16,-4 4-2 15,1-10-3-15,10-1-2 16,0-5-2-16,7 12-1 0,14-9 2 15,3 6 0 1,11-6 1-16,4 6 0 16,4 3-3-16,-5 1 2 0,8 2 1 15,0 3 2-15,0-2 3 16,-8 5 4-16,-9 7 7 16,-15-9 2-16,-11 2-7 15,-10 1-2-15,-4-7-5 16,-10-2-1-16,-7-1-3 15,-11-3-1-15,-3-3-41 16,-8-10-17-16,15-2-41 16,10-4-17-16</inkml:trace>
  <inkml:trace contextRef="#ctx0" brushRef="#br0" timeOffset="15903.937">4840 3597 304 0,'-32'-6'112'0,"32"6"-87"0,4 6 22 15,-4-6 5-15,3 0-10 16,1 0 0-16,7 0-13 16,6 0-5-16,11 10-14 15,11-10-4-15,4-10-2 0,6 10-2 16,0 0 1-16,-3-6-37 16,-3 6-15-16,-19 6-112 15,1 10-71-15,-18 12 98 16</inkml:trace>
  <inkml:trace contextRef="#ctx0" brushRef="#br0" timeOffset="16068.787">4893 4002 392 0,'14'0'145'0,"7"0"-112"0,29-9 8 0,-19-1-3 15,15 1-22-15,4-16-4 16,3 6-18-16,-8-9-7 0,8 3 7 15,0-1-59-15,4 4-23 0,-4 4-73 32</inkml:trace>
  <inkml:trace contextRef="#ctx0" brushRef="#br0" timeOffset="16517.845">5719 3249 452 0,'-11'-18'170'0,"11"18"-132"0,7-10 2 16,0-2-6-16,7-1-17 15,11 4 1-15,10-7-2 0,11 10 2 16,10 6-10-16,-6 12 2 0,-8 10 3 16,-3 10 2-16,-21 5 3 15,-11 4-1-15,-11-7-1 16,-6-2-4-16,-1-1-2 15,-7-6-6-15,8-3-3 16,6-3-5-16,11 0 0 16,11 0 0-16,3 3 2 15,7 3 3-15,4 3 2 16,7 3-1-16,-4 16-2 16,4-6 1-16,-4-3 1 15,-3-10 8-15,-21 10 3 16,-8-13 0-16,-10 0 0 15,-7 3-7-15,-21 3-2 16,-22-3-2-16,-24 7 1 16,7 6-7-16,0 0 1 0,17-7-23 15,5-15-8-15,16-10-100 16,15-6-44-16,18-6-36 16</inkml:trace>
  <inkml:trace contextRef="#ctx0" brushRef="#br0" timeOffset="17704.034">1196 6074 260 0,'-14'-9'99'0,"14"9"-77"0,0 0 9 0,0 0 1 16,7 6-3-16,3 4 3 16,5 2-6-16,6 4-2 15,10 0-13-15,1-1 2 0,0-2 1 16,7-4-1-16,14-2 0 0,3-4-7 16,11 6-2-16,-7 1-2 15,0-1 1-15,-14 7-2 16,-7-4 2-16,-4-2-35 15,-10-1-13-15,-1-3-71 16,1-6-29-16,3-9 24 16</inkml:trace>
  <inkml:trace contextRef="#ctx0" brushRef="#br0" timeOffset="18017.634">2261 5482 268 0,'0'-19'101'0,"4"16"-78"0,-4 0 22 0,0 3 6 16,0 0-23-16,3 0-7 15,1 9 0-15,-4 10 0 16,3 22-10-16,1 21-2 0,-1 7 1 15,1 4-4-15,-4 11 2 16,0 29-5-16,0-6 0 16,0-7-1-16,0 0-2 15,0 1 1-15,0-4-1 16,0-9-27-16,0-16-9 0,4-13-15 16,-1-18-6-1,4-13-84 1</inkml:trace>
  <inkml:trace contextRef="#ctx0" brushRef="#br0" timeOffset="18332.692">2805 6071 244 0,'-18'-6'93'0,"11"6"-72"0,0 0 14 0,7 0 0 16</inkml:trace>
  <inkml:trace contextRef="#ctx0" brushRef="#br0" timeOffset="18495.815">2780 6065 495 0,'14'6'54'0,"0"-3"-28"15,4-3 2-15,6 0 0 0,12 0-9 16,3-9-3-16,6 6-9 15,12-3-3-15,-8-4-2 16,1 10 1-16,-1 0 0 16,-14 0 1-16,-3 0-24 15,-4 7-12-15,-7-4-32 16,-10-3-14-16</inkml:trace>
  <inkml:trace contextRef="#ctx0" brushRef="#br0" timeOffset="18871.485">3739 5375 264 0,'-3'-22'101'0,"-1"10"-78"0,-3 6 15 0,4 2 4 0,-1 4-16 16,-3 7-3-16,0 8 0 16,-3 10 2-16,-1 16-13 15,0 28 4-15,4 16 4 0,-3 3-2 16,-1 18 1-16,-3 20-10 15,11-10-5-15,10-13-6 16,14-6 1-16,0 1 1 16,7-8 2-16,0-17-30 15,-3-14-13-15,3-21-34 16,-7-23-16-16,4-11-50 16</inkml:trace>
  <inkml:trace contextRef="#ctx0" brushRef="#br0" timeOffset="19086.918">3814 5927 356 0,'-4'13'134'0,"8"-7"-104"0,3-3 5 0,0-3-6 15,3 0-17-15,8 0-4 16,7 0-5-16,13-3 0 15,-2-3-2-15,6 6-5 0,0 0 0 16,-6 0-33-16,-5 0-16 16,-2 9-102-1</inkml:trace>
  <inkml:trace contextRef="#ctx0" brushRef="#br0" timeOffset="19382.524">4374 5554 288 0,'-10'0'107'0,"10"0"-83"0,-4 9 19 15,1-9 3-15,-1 10-20 16,1 9-7-16,-4 6-9 16,0 6-2-16,0 0-5 15,0 10 5-15,3-3 2 0,0-4 3 16,8-2 3-16,0-4-5 0,6 0 1 15,4-6-5-15,7-6 1 16,11-4-7-16,-4-2-1 16,8-4-5-1,-5-6 1-15,1 0-31 0,-11-6-12 16,0-4-27-16,-3 1-9 16,0-1-52-1</inkml:trace>
  <inkml:trace contextRef="#ctx0" brushRef="#br0" timeOffset="19607.381">4674 5476 360 0,'-14'9'134'0,"7"0"-104"0,-14 20 16 0,17-7-1 0,-3 18-21 15,0 11-5-15,4 2-8 16,3 6 0-16,0-2-6 15,7 18-5-15,7 3-1 0,4-5-1 16,-1-8 0-16,-3-5-20 16,4-7-10-16,0-6-39 15,-4-6-17-15,3-6-64 16</inkml:trace>
  <inkml:trace contextRef="#ctx0" brushRef="#br0" timeOffset="19863.538">4815 5284 356 0,'0'47'134'0,"7"-15"-104"0,8 15 18 0,-5-19 3 15,4 32-18-15,11 15-1 16,3 6-17-16,-3 23-6 15,7 24-6-15,-1-8-3 0,-2-11 1 16,-12 1-1-16,-6-10 2 16,-8-2-12-16,-6-20-6 15,-8-15-46-15,1-16-22 16,-1-16-87 0</inkml:trace>
  <inkml:trace contextRef="#ctx0" brushRef="#br0" timeOffset="20484.458">5503 5601 268 0,'-38'3'101'0,"30"3"-78"0,1 4 13 16,7-7 2-16,4 3-2 15,3 4 0-15,7-4-8 16,11-3-3-16,10-3-14 15,-3-3-4-15,3-3-3 0,0-4-2 16,-3 1-2-16,0-1-32 16,-7 4-14-16,-4 9-92 15,-4 13-61-15,-2 3 81 16</inkml:trace>
  <inkml:trace contextRef="#ctx0" brushRef="#br0" timeOffset="20634.692">5581 5930 288 0,'3'7'110'0,"5"-4"-86"0,9-3 7 0,-3 0-2 16,7 0-16-16,1-10-4 15,-1 7-6-15,7-6-3 16,7-1 1-16,4 1-32 0,7-1-12 16,3 1-88-1</inkml:trace>
  <inkml:trace contextRef="#ctx0" brushRef="#br0" timeOffset="21138.54">6209 5256 340 0,'-11'-19'126'0,"11"10"-98"0,0 0 14 15,4 2 0-15,3-5-15 16,3-4-3-16,5-3-6 0,9-6-1 16,12 6-9-1,6 4 1-15,7 8 4 0,1 10 6 16,-8 13 3-16,-7 12 0 0,-10 4 1 16,-11 9-4-16,-10-4 0 15,-11 1-6-15,-4-4-3 16,-10-2-5-16,7-4-2 15,7-6-6-15,7 6 0 16,14 6-1-16,14-2 2 16,0 5 1-16,7 4 1 15,4 3 0-15,7 0 0 16,7 3 0-16,0-3 0 16,-4 0 0-16,-6-7 0 15,-15 1 6-15,-10-3 6 16,-15-4 0-16,-13 0 3 15,-12 1-4-15,-13-4-1 16,-4 0-6-16,-3-3-3 0,-18 0-3 16,0-6 1-16,4-3-1 15,3-7 0-15,10-3-38 16,15-6-15-16,14-3-55 16,17-6-20-16,5 3-59 15</inkml:trace>
  <inkml:trace contextRef="#ctx0" brushRef="#br0" timeOffset="28764.926">10633 9599 220 0,'-14'3'82'0,"10"-16"-64"0,-3 10 20 0,4 3 3 16,-1 3 1-16,0 4 2 15,-3-1-2-15,4 10-2 16,-1-4-21-16,1 4 11 15,-1-4 4-15,4 1-5 0,7 3-2 16,4-4-4-16,10 4 0 16,14 3-4-16,11-4 0 15,7-5-1-15,7-1-2 16,4 4-4-16,3-7 0 16,3 3-5-16,1 1 1 15,-1-1-3-15,-6-9 2 16,-11 0-4-16,-14 0 0 15,-4 0 3-15,-10 0 1 16,-8-3-1-16,-10 3-1 16,-3 0-3-16,-8 3-2 0,-3 3-19 15,0-2-8 1,4 5-30-16,-4-3-14 16,10-6-24-16,-3 3-8 0,11 0-71 15</inkml:trace>
  <inkml:trace contextRef="#ctx0" brushRef="#br0" timeOffset="29185.393">11624 9313 332 0,'0'-18'123'0,"0"15"-95"0,4-13 16 0,-1 6 2 16,1 7-10-16,-4 3-1 15,3-6-8-15,-3 0-3 16,0 15-13-16,0 1 0 0,-3 5 4 16,-11 32-6-1,-4 32-4-15,0-7-4 16,8 0 0-16,-1-13-1 15,4-2 0-15,3-19 0 16,8-4 6-16,7-9 4 16,6-6-3-16,11-10-2 15,4 1 0-15,3-10 1 0,1 6-3 16,-4-12 0-16,-4 6-1 16,-7 0-2-16,0 0 1 15,-3 0-45 1,-4 0-18-16,-4 0-29 15,-3 0-8-15,1 0-64 16</inkml:trace>
  <inkml:trace contextRef="#ctx0" brushRef="#br0" timeOffset="29606.22">12023 9342 220 0,'0'-29'82'0,"0"-8"-64"0,0 12 15 0,0 15 2 16,0-2-3-16,0 2 1 16,0 4 1-16,0 0 2 15,0 12-3-15,0-6 0 16,-4 16-5-16,1 6 0 15,-1 3-3-15,1 9 0 16,3 29-6-16,-4 3 1 16,1 15-7-16,-1 7 0 15,-3 22-6-15,3-3-2 16,1-1 2-16,-1-12 2 0,1-3 0 16,-1-6 0-16,4-7-5 15,0-12-3 1,0-6 0-16,0-16-1 0,0-10-3 15,0-9 2-15,0-6 1 16,4-13-29 0,-1-9-10-16,1-10-32 15,3-5-12-15,0-4-99 16</inkml:trace>
  <inkml:trace contextRef="#ctx0" brushRef="#br0" timeOffset="30280.093">12390 9821 252 0,'-11'-6'96'0,"11"6"-75"0,0 0-5 15,0 0 68 1,0 0-25-16,0-3-7 16,0-3-10-16,-4 12-25 15,1-3 5-15,-1-3 2 0,-3 0-1 16,0 0 0-16,0 0-1 16,4 0-2-16,-1 0-6 15,1 0-1-15,-1 0-4 16,4 0 0-16,0 0-1 15,4 0 2-15,6 6-1 0,-3-6 0 16,0 0-1-16,7 0 0 16,-3 0-2-16,7 0-1 15,-4 0 1-15,10 0 1 16,19 4-1-16,-4-4 1 16,3 6-2-16,0-3 0 15,-3-3-3-15,0 6 1 16,-7 4 0-16,-4-4 1 15,-3 0-2-15,-8-6-2 16,-3 0 1-16,-3 0 1 16,-1 0 3-16,-2-3 2 15,-8 3-6-15,0-3 0 16,-4 0-8-16,-3 0 0 16,0-1-35-16,0 1-80 15,3 0 1 1,4 3-92-16</inkml:trace>
  <inkml:trace contextRef="#ctx0" brushRef="#br0" timeOffset="31377.612">12986 9313 304 0,'-11'-9'115'0,"11"9"-89"0,-7-9 14 0,7 9 1 16,0 0-12-16,0-3 0 15,4-4-1-15,3-2 0 0,7-1-15 16,11-2 3-16,10 2 4 0,11 4 2 16,0 3 2-16,-1 3-5 15,-6 6 1 1,-4 4 0-16,-13-1 0 0,-5 1-3 15,-6 5 0-15,-4 4-7 16,-11 3-4-16,1-3-1 16,-11 6 1-1,3-3-1-15,-3-3 0 0,3-1-6 16,-3 8 1-16,4-11-2 16,-1 4 0-16,-3 3 0 15,3-6 0-15,8 9 0 16,3-6 0-16,11-1 2 15,6-2 2-15,8 6-3 16,-4-6 0-16,-3-4 1 0,13 10 0 16,15 13 0-1,7 2 2-15,-3 7-1 16,-5 6 2-16,-9 4 2 16,-8-1 2-16,-10-6 1 0,-11-3 2 15,-11-10-1-15,-14 4 2 16,-6-7-6-16,-8-2-1 15,-3-4-2-15,-4-7-2 16,-7-2 1-16,-7-3-1 16,-3-4-5-16,3-3 1 15,10 1-25-15,8-7-8 16,14-7-45-16,14 1-18 16,14-3-114-1</inkml:trace>
  <inkml:trace contextRef="#ctx0" brushRef="#br0" timeOffset="32579.617">11529 11725 296 0,'-14'0'112'0,"14"0"-87"0,0 0 26 0,0 0 6 16,7 0-11-16,0 0-2 15,7 0-6-15,7 0-1 16,11 0-20-16,10 6-1 0,8-3 0 16,-1-3-4-16,0 6-2 15,-3-3-5-15,0-3-2 16,-4 7 1-16,-3-4 2 15,-7 6-10-15,-7 7-4 0,-15 3-56 16,-10 6-25-16,-3 3-108 16</inkml:trace>
  <inkml:trace contextRef="#ctx0" brushRef="#br0" timeOffset="32790.092">11589 12211 384 0,'14'6'145'0,"4"-6"-112"0,13 0 10 0,-13-3-2 16,14-3-14-16,10-1-1 15,0-2-15-15,-3 3-7 16,0-1-2-16,-4 4-5 0,0 0 0 16,4 3-40-16,0 0-19 15,3 0-100 1,1 3-65-16,-8-6 98 15</inkml:trace>
  <inkml:trace contextRef="#ctx0" brushRef="#br0" timeOffset="33077.407">12460 11954 428 0,'-14'-4'162'0,"14"4"-126"0,0 0 3 16,0 0-8-16,11-3-4 15,-1 0 4-15,11-3-11 16,11-4-4-16,10 1-9 16,8 0-5-16,3-4-1 0,-4 10-1 15,-3-3 0-15,-4 6-16 16,-6 6-4-16,-1-3-43 15,-3 10-17-15,-1-4-40 16,8-3-17-16,0-6 1 16</inkml:trace>
  <inkml:trace contextRef="#ctx0" brushRef="#br0" timeOffset="33478.695">13145 11339 420 0,'-53'19'156'0,"42"-4"-121"0,0 7 12 0,11-12-1 16,4 2-9-16,3 4 2 16,11 0-10-16,10-1-5 15,11-5-14-15,10-10 0 0,8 0 3 0,17-10-3 16,14 7 0-1,-4 3-4-15,-6 10 1 16,-14 2-2-16,-8 16 0 0,-17 10 1 16,-11 9 3-16,-14 19-2 15,-14 22-2-15,-14 3-2 16,-11 3-3-16,-6 0 1 16,-12 6-1-16,8 0 0 15,3-15 2-15,4-13-1 16,7-12-1-16,3-13-2 15,4-10 1-15,4-8-12 16,2-7-5-16,5-10-34 16,3-6-16-16,0-6-51 0,3-9-20 15,5-13-43 1</inkml:trace>
  <inkml:trace contextRef="#ctx0" brushRef="#br0" timeOffset="34305.111">13557 11010 284 0,'0'-47'107'0,"0"25"-83"0,0-13 4 0,0 20-2 15,-3-4-4-15,-4 0 4 16,-7 3-1-16,-8 4 0 16,-9 5-14-16,-22 4-2 0,-25 6-2 15,-14 23 1-15,-10 11 0 16,-25 23 7-16,-7 12 4 15,-4 22 2-15,-13 41-1 16,3 12-2-16,14 38 1 0,28 10-8 16,28 18-2-16,39-22-1 15,46-6 2-15,67-19 6 16,50-25 2-16,45-31-5 16,46-22-3-16,18-32 3 15,11-21 2-15,-11-38-4 16,-8-41-1-16,-27-16 5 15,-15-15 2-15,-13-29-4 16,-33-15-3-16,-34-12-3 16,-36-32-2-16,-50-19-1 15,-42-32 0-15,-31-8-9 16,-43 12-2-16,-17 47 2 16,-29 44 0-16,-10 37-2 15,3 35 2-15,-3 34-32 0,17 26-13 16,26 9-48-16,23 6-20 15,29 4-78 1</inkml:trace>
  <inkml:trace contextRef="#ctx0" brushRef="#br0" timeOffset="35264.722">2551 13672 300 0,'-7'-22'112'0,"3"3"-87"0,-7-9-4 0,4 12-10 0,-3-6-3 15,-8-15 5-15,-3-1 2 16,-7-12 3-16,-11 6-10 16,-28-6-2-16,-7 9 0 0,-14 0 1 15,-15 4 3-15,-20 5 1 16,-1 7 3-16,-6 13 4 15,-15 15 1-15,4 16-6 16,0 18 0-16,-7 23-6 16,10 15 1-16,22 3-5 15,17 10 0-15,11 19 1 16,14 3 0-16,24-1 4 16,29 23 5-16,18 0-7 15,34-7-1-15,51-3-3 16,20 7 1-16,60-10 4 15,36-19 4-15,35-15 7 0,49-19 3 16,32-16-8-16,-7-22-3 16,0-18 3-16,-11-20 1 15,-31-31-1-15,-8-31 2 16,-28 3-6-16,-31-12-3 16,-36-19-1-16,-28 2-1 15,-42 4 0-15,-43-9 0 16,-31-26-2-16,-36-2 1 15,-49-17-2-15,-39-18-1 0,-45 19-2 16,-26 24-1-16,-31 29-3 16,-10 41 1-16,-1 31-8 15,25 19-4-15,3 22-33 16,33 15-13-16,23 7-35 16,30 3-14-16,31-13-59 15</inkml:trace>
  <inkml:trace contextRef="#ctx0" brushRef="#br0" timeOffset="37365.534">1411 13894 288 0,'-3'0'107'0,"3"0"-83"0,-4 0 17 16,4 0 2-16,0 4-6 15,-3-1 1-15,-1 3-6 16,-3 0-2-16,3 10-17 16,1-4 1-16,-8 14 0 0,4-5-3 15,0 5 1-15,4-4-7 16,3-1-3-16,0-2-1 16,7-3-1-16,3-4 2 15,8-5 1-15,0-7 3 16,-1-7 1-16,-3-5-1 15,4-4 1-15,0-3 0 0,-4-6 1 16,-7-6-2-16,-4-3-1 16,-3-1 1-16,-7 10 3 15,-3 0-2-15,-8 3 1 16,-3 3-3-16,0 10 0 16,-8 12-3-16,-6 13-2 15,7 12-2-15,3 3 1 16,1 0 1-16,6 7 0 15,4-3-3-15,10-1 0 16,8-6 2-16,10 7 0 16,7-4 1-16,0-9 0 15,0-3 2-15,8-10 1 16,2-2-1-16,-2-14-2 16,-5-2 3-16,5-1 0 0,-5-5-1 15,1-4 1-15,-7-6 0 16,-8-3 1-16,-10-1-2 15,-3 4 1-15,-8-6-2 16,-7 0-1-16,-6 2 1 16,-8 11-1-16,0 8-3 15,-7 20 2-15,-6 5-1 16,9 7 0-16,1 6 0 16,3 1 0-16,11 2 0 15,7-3 0-15,10 4 0 16,12-1-2-16,6-6 5 15,10-6 1-15,8-10-3 0,-4-2 1 16,4-7 2 0,-4-7 1-16,4-2-1 0,-7-7 1 15,-4-3-2-15,-3-3 2 16,-4-3 0-16,-7 0 1 16,-4-3-2-16,-6 3 1 15,-4-6-2-15,-7-1 2 16,-8 1-4-16,1 9 0 15,-7 13 1-15,-7 9 0 16,6 15-3-16,5 4 0 16,3 6-1-16,6 0 3 15,8 0-2-15,7 0 1 16,11-3 2-16,7-3 2 0,-1-6 1 16,8 2 1-16,3-8 0 15,4-4 0-15,-4-6 0 16,-3-4 0-16,3-8 0 15,-3 2 0-15,-1-12 0 16,-9 3 2-16,-8-9-3 16,-7-4 0-16,-11 4 1 15,-3 3 0-15,-11 3 0 16,1 6 0-16,-1 13-7 16,0 15 0-16,-7 10-1 15,1 9 2-15,6 3-1 16,7 1 1-16,11-1 0 15,7 0 0-15,7-6 2 0,7 4 2 16,4-7-1-16,3-4 2 16,7-8-2-16,-3-7 2 15,0-6 0-15,3-7 1 16,-3-5 0-16,-1-4 0 16,-6-6 0-16,-7 0 2 15,-11-7-1-15,-7-2 0 16,-4-1-1-16,-7 7 0 15,-6 6-5-15,-1 10 1 16,-7 15-2-16,4 13 0 16,-7 5 0-16,3 8 0 15,7-1 0-15,11-3-2 16,7 0 3-16,7-3 0 16,11-6 1-16,-1-4 2 15,8-2-3-15,3-4 0 0,0-3 3 16,4-6 1-16,-7-3-1 15,-4-7-2-15,0-6 1 16,-4-6 1-16,1-9-1 16,-7-10 2-16,-4 6 0 15,-7-3 1-15,-4 4-2 16,-7 9 1-16,-3 6-4 16,-7 12 0-16,-11 17-1 15,4 14-2-15,7 14 3 16,3 3 0-16,4-1-2 15,14-2 0-15,7-1 2 0,10-6 2 16,11-2-2-16,4-5 0 16,-4-5 1-16,8-6 0 15,-1-7 0 1,0-3 0-16,-3-3 0 0,-8-7 2 16,1-6-1-16,0-9 2 15,-4-6 0-15,-7-3 3 16,-7-4-3-16,-4 0 0 15,-6 4-1-15,-12-1-2 16,-2 7 1-16,-15 9-1 16,-10 13-3-16,3 19 0 15,-4 12-1-15,8 15 3 16,10 1-2-16,11 3-1 16,10-3 0-16,19-7 3 0,13-2 0 15,7-7 3-15,11-6-6 16,7-7 1-16,-8-6 3 15,5-3 2-15,-1-6 0 16,-10-6-2-16,0-7 3 16,-8-6 0-16,-3-3 3 15,-14-6 1-15,-7-7-3 16,-7 10-3-16,-10 9 0 16,-1 10-1-16,-7 15 0 15,1 13 0-15,-4 3-3 16,-1 6 2-16,8-6 1 15,7 0 0-15,7-3 0 0,7-4 0 16,4-5-11-16,3-1-5 16,7 1-41-16,0-4-17 15,7-6-61-15,7-6-25 16,0-4-14 0</inkml:trace>
  <inkml:trace contextRef="#ctx0" brushRef="#br0" timeOffset="44383.005">21844 2033 408 0,'-53'-3'151'0,"50"3"-118"0,-1 0 11 0,4 0-2 16,11-7-22-16,6 1-6 15,8 3-11-15,3-6-2 16,4 2-1-16,3 1 0 0,4 3 2 16,3 3 1-16,4 3 1 15,-3 3-35-15,-12 10-14 16,-6-3-55-16,-7 12-21 16,-11 6-30-1</inkml:trace>
  <inkml:trace contextRef="#ctx0" brushRef="#br0" timeOffset="44588.761">21781 2450 364 0,'-18'9'137'0,"32"-9"-106"0,18 0 21 16,-11 0 5-16,11-9-24 15,6-1-7-15,8-2-13 16,7-7-6-16,7 0-4 15,0 0-3-15,-7 4 1 0,-11 2-19 0,-10 10-8 16,-11-3-41-16,-7 6-18 16,-3 6-83-1</inkml:trace>
  <inkml:trace contextRef="#ctx0" brushRef="#br0" timeOffset="53999.098">17244 1895 224 0,'-21'-19'85'0,"14"13"-66"0,-4 3 21 0,7-4 7 16,-3 4-7-16,0 3-1 15,4-6-9-15,-1 3-2 16,1-3-15-16,6-4-1 0,8-9-1 0,10 1 2 16,14-8 3-16,18-5-1 15,14 9 1-15,0 0-4 16,-3 13 0-16,-4 9-1 16,-11 3 3-16,-10 16 6 15,-11 15 4-15,-10 7-3 16,-11 0-1-16,-11 9-9 15,-6-6-4-15,-8-3-4 16,-7 6 0-16,-6-7-2 16,2 7 2-16,5-3-4 15,3-12 0-15,6-1-1 16,12-3-2-16,10-3 3 16,7 0 0-16,11-9 1 15,3-3 0-15,4 2-5 0,3-2 1 16,7 9 2-16,4-7 3 15,0 7 0-15,0 4-1 16,-7 2 7-16,-7 3 5 16,-11-6 0-16,-11 7 3 15,-10 5 1-15,-14 7-1 16,-11 3-7-16,-6-3-3 16,-5-3-3-16,-2-4-2 15,-8-2 1-15,-4-10 1 16,1-9-3-16,-4-4 0 15,4-2-1-15,-1-10 0 16,12-10-18-16,9-2-7 16,12-4-21-16,10-3-8 15,17-6-19-15,18 0-7 0,15-13-95 16,17 10-42 0,0 0 111-16</inkml:trace>
  <inkml:trace contextRef="#ctx0" brushRef="#br0" timeOffset="54288.134">18359 2306 316 0,'-60'-4'121'0,"49"4"-95"0,0 0 20 0,11 0 1 16,0 0-25-16,0 0-9 16,11-6-5-16,7 0-1 15,13-3-3-15,12-4-1 0,6-6 1 16,1 7-2-16,-5 2-2 16,1 1-2-16,4 6 1 15,-1 3-30-15,0 3-12 16,8 3-117-1</inkml:trace>
  <inkml:trace contextRef="#ctx0" brushRef="#br0" timeOffset="54811.759">19004 1857 252 0,'-3'-34'96'0,"10"15"-75"0,7-3 8 16,-4 9-1-16,4 4-2 15,4-7 2-15,0 7 0 16,-1-7 2-16,1 4-16 16,0-1 7-16,-1-2 6 0,1 5-4 15,0 7 1-15,3-3-2 0,3 12 1 16,8 7-11-16,0 15-2 15,3 19-4-15,-7 3-1 16,-3-3-1-16,-11 3 2 16,-14-3-1-16,-10 19 2 15,-15 0-2-15,-7 12 2 16,-3-9-2-16,3-6 0 16,0-10-1-16,4 4 0 15,4-20-2-15,2-5-2 16,5-1-2-16,6-6 1 15,4-6-1-15,7-7-2 16,7-2 3-16,4-10 0 16,6 0-2-16,8 0 2 15,10-6 3-15,4 2 3 16,3-2-2-16,4 3-2 0,0 3-5 16,-3 0 0-16,-5 3-9 15,-2 3-2-15,-5-6-47 16,-2 4-22-16,-5 2-49 15,5-6-21-15,2-6 29 16</inkml:trace>
  <inkml:trace contextRef="#ctx0" brushRef="#br0" timeOffset="55021.174">19801 1860 244 0,'-3'-37'90'0,"6"18"-70"0,4-6 24 0,-3 15 4 15</inkml:trace>
  <inkml:trace contextRef="#ctx0" brushRef="#br0" timeOffset="55200.774">19819 1769 513 0,'0'16'49'16,"0"12"-26"-16,-3 7-3 0,-1-1-2 15,4 1 1-15,0-4 1 0,7 4-5 16,0-4-1-16,7-3-4 16,4-6-1-16,7 6-3 15,3-9-1-15,4 0-6 16,-1-10-1-16,-2-2-4 15,-5-4 1-15,1-3-54 16,-7-3-23-16,3 3-96 16</inkml:trace>
  <inkml:trace contextRef="#ctx0" brushRef="#br0" timeOffset="55441.617">20207 1697 356 0,'-42'-12'134'0,"38"12"-104"0,-3 3 29 0,4 6 8 16,-1 1-24-16,1 18-6 15,3 10-14-15,0 12-4 16,0 0-11-16,-4 13-3 0,1 15-1 16,3 10-2-16,0 0 1 15,0-1-4-15,0-8-2 16,0-4-38-16,3-6-15 15,1-3-25-15,-4-19-10 16,7-6-74 0</inkml:trace>
  <inkml:trace contextRef="#ctx0" brushRef="#br0" timeOffset="56328.676">16383 2045 228 0,'-28'16'85'0,"21"-16"-66"0,3 0 14 0,4 0 4 0,0 0-15 16,4-6-4-16,3-4 2 16,3-2 1-16,4-4-10 15,8-3 4-15,2 1 3 0,8-14 1 16,7 10 3-16,0 3-1 16,0 13 2-16,-1 6-2 15,-6 6-1-15,-4 13 1 16,-3 3 1-16,-11 10 1 15,-3 2 1-15,-8 7-9 16,-3 6-4-16,-7-3-6 16,0 0-4-16,0 0 0 0,0-10 1 15,0-6-1-15,3-3-1 16,4-3-2-16,4 0-1 16,3 3-1-16,4-6 3 15,6 3 0-15,4 3 1 16,11-3-3-16,10 6 2 15,4-3 1-15,4 4 0 16,-4 2-3-16,-8 0 0 16,-6 1 10-16,-7 2 5 15,-8-6 6-15,-9 4 3 16,-16-1-9-16,-9 0-4 16,-15 4-1-16,-7-10 0 15,-3 3-6-15,0-6 0 16,3 0-3-16,0-12 0 0,4-1-22 15,6-3-10-15,8-3-44 16,11-3-17-16,13-9-101 16</inkml:trace>
  <inkml:trace contextRef="#ctx0" brushRef="#br0" timeOffset="59285.634">23319 1631 208 0,'7'-9'77'0,"-4"6"-60"0,1 0 10 16,-4 3 4-16,3-3-4 15,1 3 2-15,-4-10-1 16,0 4 0-16,0 3-15 16,0-7 3-16,-4 4 4 0,1-3 2 15,-4-1 2-15,-4 1-2 16,1 0-2-16,-8 2-2 16,-3 1 1-16,-4 3-6 0,-7-3 0 15,-3 6-4-15,0 6 2 16,-1-3-4-16,5 3 1 15,-1 10-5-15,0-3 0 16,4 5-1-16,0 4-2 16,3 13 1-16,0 12 1 15,4 6-1-15,4-6 2 16,6 6 7-16,7-9 3 16,8-9-2-16,7-4-1 15,6 4-2-15,8-10 0 16,3-6-2-16,7-7 1 15,4-6-2-15,4-6 2 16,-1 0-2-16,-3-3 0 16,-1-9-1-16,-2-10 0 15,-5-13-2-15,1-9-2 0,-7-3 3 16,-4 3 0-16,-3 1-4 16,-8 8 1-16,1 10 0 15,-4 6 2-15,-4 0 3 16,-3 7 2-16,0 2-6 15,0 4 0-15,-3 3-1 16,-1 3 0-16,1 0-3 16,-1 3 2-16,1 3 1 15,-1 7 0-15,-3 6 4 16,0 18 2-16,0 10-2 0,4 4-1 16,-1 8 1-16,4 4 2 15,4 25-3-15,3 6-2 16,3-6-3-16,1-10 1 15,3-9 1-15,0 0 2 16,0 3-1-16,-3-12-1 16,-1-7 1-16,-3-6 1 15,0-13-1-15,-3-5 2 16,0-7-13-16,-1-7-3 16,-3-12-76-1,0-6-19-15,0-9-14 16,7-1-59-1</inkml:trace>
  <inkml:trace contextRef="#ctx0" brushRef="#br0" timeOffset="61807.172">17110 3873 200 0,'10'-44'74'0,"1"23"-58"0,-1-17 18 0,-6 28 4 16,3 7-3-16,-3 6 2 0,-1 13-9 16,-3 16-5-16,-3 2-13 15,-4 10 5-15,-4 6 2 0,-3 16-5 16,3 12 1-16,1-6-2 15,-1-3 1-15,8-9-4 16,6-4 0-16,4-5-5 16,7-8 0-16,7-11-1 15,8-10 1-15,6-13 2 16,11-9 2-16,10-6-3 16,1 0-1-16,-4-4-1 15,-11 1 1-15,-7 3-33 16,-7 2-14-16,-10 4-49 0,0 0-18 15,-8 0-15 1</inkml:trace>
  <inkml:trace contextRef="#ctx0" brushRef="#br0" timeOffset="62091.612">17667 3851 324 0,'-7'-9'123'0,"7"12"-95"0,0 7 0 0,0-1-4 15,4 13-7-15,-1 3 1 16,1 16-7-16,-1 25-2 0,1 15-5 16,3 7-1-16,-4 6 1 0,1 22-2 15,3-9-2-15,0-7 1 16,4-12 1-16,-1-16-6 15,4-6 1-15,4-16-37 16,3-16-15-16,0-15-32 16,4-13-13-16,3-18-10 15</inkml:trace>
  <inkml:trace contextRef="#ctx0" brushRef="#br0" timeOffset="62482.917">17925 3867 252 0,'14'-9'93'0,"3"2"-72"0,15-8 11 0,-11 5 3 16,8-2-6-16,2 6 1 16,1-1 0-16,0 17 1 15,3 8-16-15,-3 11 11 0,-7 15 6 16,-11 12-7-16,-7 22-3 15,-7 4-8-15,-4-4-1 16,-6-2-8-16,-5 8-1 16,1 4-2-16,-3-3-2 15,3-7 1-15,3-9 1 16,7-9-6-16,8-7 1 16,3-9 3-16,11-13 2 0,10-6 2 15,11-9 2 1,10-7-3-16,8-6-2 15,-1-3 2-15,-7 0 2 0,-6 0-9 16,-4-3-4-16,-8-3-40 16,1 6-17-16,0 0-28 15,0-3-10-15,6-3-37 16</inkml:trace>
  <inkml:trace contextRef="#ctx0" brushRef="#br0" timeOffset="62815.382">18736 4278 304 0,'7'-6'112'0,"4"6"-87"0,13-10 13 0,-6 1-1 16,7 6-14-16,10-4 0 15,4 1-14-15,7 0-3 0,0 3-4 16,-1-7-10-16,1 1-3 0,0 3-58 15,3-4-24-15,-3 4-41 16</inkml:trace>
  <inkml:trace contextRef="#ctx0" brushRef="#br0" timeOffset="63292.018">19216 3713 332 0,'0'-12'123'0,"10"-1"-95"0,15-5-2 0,-4 8-7 15,11 1-8-15,7 2 1 16,3 7 11-16,0 10 7 16,-3 6-15-16,-7 12 5 0,-7 6 3 15,-8 4-1-15,-10 0 1 16,-3-1-3-16,-8-5-3 15,-3 5-9-15,-3-9-3 16,-1 4-1-16,1-13 0 16,3 9-5-16,7 6-1 15,7 1-2-15,3 2 3 16,8 7-2-16,3-3 1 16,4-3 2-16,6-1 0 15,8-2 0-15,4-1 2 0,-1 4-1 16,0-10-1-1,-6 0 1-15,-12 4 1 16,-6-1 1-16,-11 4 3 0,-11-1-3 16,-13 4 0-16,-11-4-1 15,-4-3 1-15,0-5-2 16,0-4 2-16,1-7-4 16,-1-9 0-16,7 4-34 15,-10-26-17-15,3-9-24 16,7-6-8-16,8-4-85 15</inkml:trace>
  <inkml:trace contextRef="#ctx0" brushRef="#br0" timeOffset="63773.372">19861 3597 340 0,'4'-15'129'0,"-1"12"-100"0,8-7 2 0,0 4-3 16,3-3-13-16,7 2 2 15,4-2 3-15,-8 3 4 16,15 6-12-16,-4 0 9 0,4 6 2 16,-4 10-3-16,-7-1-1 15,-3 13-7-15,-7 1 0 0,-8 11-3 16,-3-5 2-16,-3-4-4 15,-1 4 1-15,1-4-7 16,-1-3-1-16,0 1-2 16,4 2-2-16,8-3 3 15,2 0 0-15,11 4 1 16,11 2 0-16,10 10-3 16,11 3 2-16,0 0-1 15,-3 3 0-15,-8-6 4 16,-3-3 3-16,-11-3 2 15,-7-1 3-15,-7 1 1 16,-10-10 1-16,-8 3-4 16,-10 1 0-16,-14-4-5 15,-11 7 0-15,-7-4-1 0,4-3-2 16,3-6-15-16,4-13-5 16,7 1-47-16,6-10-19 15,12-10-117 1</inkml:trace>
  <inkml:trace contextRef="#ctx0" brushRef="#br0" timeOffset="64393.827">21407 3842 284 0,'-22'-13'107'0,"19"4"-83"0,3 3 15 0,0 3 3 16,7 0-14-16,4-7-1 15,3 4-10-15,3 0 0 0,8-4-10 16,7 1-2-16,10-1 1 0,7 1-3 16,8 3 0-16,-1 3-1 15,-3 6-2-15,-7 6-19 16,-11 10-8-16,-10 6-59 16,-11 3-26-16,-21 7-19 15</inkml:trace>
  <inkml:trace contextRef="#ctx0" brushRef="#br0" timeOffset="64554.096">21481 4118 288 0,'-11'16'110'0,"18"-13"-86"0,11 3 11 16,-4-12 1-16,7 3-16 0,21-13-1 16,18 3-9-16,7 4-4 15,0-7-3-15,-7 10-5 0,-3 0 1 16,-1 6-39-16,-3 6-18 15,7 10-80 1</inkml:trace>
  <inkml:trace contextRef="#ctx0" brushRef="#br0" timeOffset="65019.636">23079 3519 376 0,'-7'-28'143'0,"3"9"-112"0,-3-9 3 16,4 15-5-16,-4-2-14 15,-1-4 2-15,-6 3-1 16,-3 7-1-16,-8 2-7 16,-3 17-3-16,-15 2 1 0,-6 7 3 15,-4 6 5-15,4 7-2 16,3 15 1-16,7 12-1 15,7 7 2-15,15-6-3 16,13-7-1-16,15-9-6 16,13-7-1-16,19-11-1 15,3-14 1-15,3-6 0 16,-3-21 1-16,0-14-2 0,0-14 1 16,-1-1 7-16,-9 12 3 15,-4 7 5-15,-11 10 1 16,-7 21-2-16,-7 25 0 15,-4 13-9-15,-3 13-3 16,0-7-5-16,0 28-1 16,7 13 1-16,4-3 2 15,7-10-3-15,3-9 0 16,0 0-26-16,4-6-11 16,-1-16-61-16,5-9-25 15,-8-7-84 1</inkml:trace>
  <inkml:trace contextRef="#ctx0" brushRef="#br0" timeOffset="72062.048">25658 11195 220 0,'-11'-38'82'0,"14"10"-64"0,1-22 20 15,3 22 5-15,0-10-9 16,4-3 0-16,-1 13 1 16,-3 6 0-16,0 6-19 15,-3 13 15-15,-4 19 6 0,-7 18-15 16,-7 13-7-16,-11 4-7 16,-10-4-1-16,-4 15-4 0,4-2-2 15,6-4 0 1,5-6-1-16,10-9-5 0,7-6-1 15,14-7 3-15,10-6 3 16,19-10 1-16,6 7-1 16,4-3 1-16,3 0-1 15,4 6-3-15,7-1 2 16,14 11 3-16,4 2 1 16,-8 7-4-16,-6 9 1 15,-8 4 0-15,-10-1 2 16,-11 0 12-16,-10-6 6 15,-14-6 5-15,-11-3 2 16,-14-7-6-16,-22-3-2 16,-17-6-14-16,-7 0-2 15,-3-6-3-15,-11-7 0 0,-11 1 0 16,-7-1 2-16,8-12-3 16,10-7-2-16,10-8-27 15,15-11-10-15,17-2-20 16,11-3-7-16,14-4-24 15,14-3-7-15,18 7-43 16</inkml:trace>
  <inkml:trace contextRef="#ctx0" brushRef="#br0" timeOffset="72345.235">25777 10982 304 0,'-24'-19'115'0,"20"16"-89"0,4-7 5 0,4 4-1 16,6 6-10-16,8 6 0 16,3 4 0-16,11-1 0 15,21-6-11-15,14 3-1 0,10-12 2 16,-2-3-4-16,2-4 2 15,1 1-5-15,-8-1 0 16,-3 4-10-16,-7 2-5 16,-10 1-67-16,-8 6-28 0,-14 3-40 15</inkml:trace>
  <inkml:trace contextRef="#ctx0" brushRef="#br0" timeOffset="72614.72">26920 10731 368 0,'22'-10'140'0,"-19"17"-109"0,4 2 20 16,-3 0 3-16,-4 13-15 16,-4 28 0-16,-6 19-18 0,-4 7-5 15,-4 18-10-15,-3 25-2 0,3 0 0 16,0 0-2-16,4 10-2 15,4-4-2-15,3-15-1 16,7-13-14-16,7-22-6 16,3-21-17-16,8-10-5 15,10-19-33-15,4-19-15 16,0-22-61 0</inkml:trace>
  <inkml:trace contextRef="#ctx0" brushRef="#br0" timeOffset="73080.892">27732 10800 312 0,'7'-25'115'0,"0"21"-89"0,0 8 16 0,0 2 4 16,0 10-16-16,0 15-3 15,0 19-13-15,0 13-6 16,-3 3-5-16,-4 6 0 0,0 28 0 16,-4 4-1-16,1-4 1 15,-1 0-15-15,1-3-5 16,3-6-15-16,0-12-8 15,0-17-3-15,0-18-1 16,0-15-90 0,0-26-39-16,-4-13 89 0</inkml:trace>
  <inkml:trace contextRef="#ctx0" brushRef="#br0" timeOffset="73259.851">27309 11317 268 0,'-25'9'101'0,"32"1"-78"0,7 2 9 15,0-2 0-15,18-1-11 16,21-3-2-16,17-2-7 16,4-8 0-16,22-11-7 15,6 5-3-15,0 1 1 0,-10 0-2 16,-4-1-1-16,-3 1-26 16,-4 2-10-16,-3-2-103 15</inkml:trace>
  <inkml:trace contextRef="#ctx0" brushRef="#br0" timeOffset="73755.464">28917 11047 332 0,'7'-34'126'0,"4"3"-98"0,-1-10 3 0,-3 22-5 16,1-6-12-16,-8-6 0 15,-4 2-2-15,-7 7 0 16,-6 0-6-16,-8 4 5 0,-10 5 2 16,0 10 0-16,-1 9 0 15,-3 7-5-15,-3 9 0 16,-4 15-3-16,0 13 0 0,8 4 5 16,6-4 4-16,7 0 1 15,15-6 4-15,10-13-9 16,14 4-3-16,10-13-4 15,8-7 0-15,0-8 4 16,7-14 6-16,10-11-5 16,8-14-2-16,-1-18-1 15,4 0-1-15,-11 3 4 16,-10 16 5-16,-7 6-1 16,-11 15 3-16,-10 20-4 15,-11 18 1-15,-7 19-7 16,-8 3-3-16,-2 6-4 15,-1 29 1-15,1 6 1 0,2-6 0 16,5-1-5-16,-1-5-1 16,4-1-22-16,4 10-8 15,3-10-29-15,3-12-8 16,1-3-30-16,3-22-11 16,-4-13-37-1</inkml:trace>
  <inkml:trace contextRef="#ctx0" brushRef="#br0" timeOffset="74313.084">26353 13678 340 0,'-8'-6'129'0,"23"-4"-100"0,9-8 13 0,1 8 0 0,17-2-20 16,15-7-4-16,6-3-11 15,8-3-5-15,6 3-1 16,8-3-4-16,-7 3 2 0,-15 9-81 15,-13 7-34-15,-26 6-35 32</inkml:trace>
  <inkml:trace contextRef="#ctx0" brushRef="#br0" timeOffset="74521.479">26395 14170 296 0,'-18'32'110'0,"29"-32"-86"0,28-3 16 0,-8-7 0 16,26-6-13-16,13-9-1 16,22-6-17-16,17 0-6 15,-3-1-2-15,-10 10-6 0,-12 13 1 16,-3 6-33-16,-3 6-16 16,-4 0-78-1,4 0-49-15,-4 0 81 16</inkml:trace>
  <inkml:trace contextRef="#ctx0" brushRef="#br0" timeOffset="75047.002">28794 13402 296 0,'24'-78'110'0,"-13"40"-86"0,3-9 16 15,-10 28 0-15,-4-6-11 16,-7-3 0-16,-4-3-5 16,-3-4-3-16,-7 1-11 15,-4 2 5-15,-3 7 4 0,-7 6-4 16,-11 13 0-16,-7 12-3 16,-7 13 2-16,3 13-1 15,1 11 0-15,-1 23-10 16,5 32-3-16,-5 8 1 15,1 38 3-15,6 4-3 16,15 12-1-16,17 9 4 0,25-19 2 16,22-21 0-16,20-22-1 15,36-20-3-15,10-21 1 16,4-28-4-16,10-22 0 16,-3-20 1-16,-11-18 0 15,-14-21 2-15,-14-17 1 16,-21-3 3-16,-21 4 3 15,-22-1 2-15,-27 1 1 16,-19-1-6-16,-10 7-2 16,-10 24-2-16,-11 26 1 15,-11 16-7-15,1 24 1 16,13 20-4-16,18 3 2 16,18-1-28-16,24-6-11 0,29-9-21 15,24-6-10-15,11-10-30 16,21-18-11-16,11-10-17 15</inkml:trace>
  <inkml:trace contextRef="#ctx0" brushRef="#br0" timeOffset="75483.288">29905 13412 364 0,'-18'-126'137'0,"8"82"-106"0,-11-3 6 0,10 28-2 16,-10 1-10-16,-4 2 3 15,-3 10-18-15,-7 9-6 16,-11 9-3-16,-14 26-1 0,-11 34 0 16,1 19 2-16,6 31 1 15,11 22 3-15,14 16 3 16,15 10 7-16,17-20 2 15,31-24-5-15,33-26 0 16,20-22-4-16,43-27 0 16,14-17-8-16,18-31 0 15,7-34 1-15,-14-32 1 16,-22-15 7-16,-10-10 6 16,-25-38-4-16,-31 4-2 15,-33-16-1-15,-27-15-1 16,-36-1-2-16,-42-18-1 0,-14 12-8 15,-22 34 0-15,-10 38-4 16,14 35 2-16,18 31-37 16,17 25-14-16,18 25-60 15,15-2-26-15,16 8-27 16</inkml:trace>
  <inkml:trace contextRef="#ctx0" brushRef="#br0" timeOffset="76638.035">19660 12073 272 0,'-28'-35'101'0,"14"16"-78"0,-11-15 2 16,11 21-3-16,-11-9-10 15,-13-3 1-15,-15-3-4 16,-7 0 2-16,-4 3-6 16,-10 0 1-16,-18 0 1 0,-13 3-1 15,-5 0 1-15,-13 3-2 16,-22 6 2-16,1 7 0 15,-19 6 1-15,-3 10 2 16,-3 11 4-16,-14 26 1 16,13 13 0-16,8 15-7 15,0-6-3-15,24 13 3 0,25 9 5 16,29-25-5-16,17 37-2 16,24-3 1-1,29 13 0-15,42 6-3 0,29-3-1 16,28-18-1-16,45 5 1 15,22-12 2-15,49-16 4 16,32-15 5-16,17-32 3 16,36-25-5-16,28-18 1 15,7-17-4-15,-4-12 0 16,11-25-1-16,-24-18 2 16,-11-8-5-16,-39 5-1 15,-14-23-2-15,-43-3 1 0,-45 12-4 16,-43 7 0-16,-21-19-1 15,-59 0 0-15,-68 12-16 16,-46 14-5-16,-70 11-9 16,-53 10 0-16,-32 25-1 15,-32 22 3-15,11 16 6 16,11 25 2-16,34 9-67 16,12 13-28-16,27-7-15 15</inkml:trace>
  <inkml:trace contextRef="#ctx0" brushRef="#br0" timeOffset="79521.649">17731 12449 244 0,'0'-16'90'0,"-4"7"-70"0,1-7 10 15,3 13-1-15,-4-3 0 16,1 3 2-16,-1-4 1 0,0 7 0 16,-3 7-17-1,0 2 2-15,0 7 1 0,0 6-6 0,4 3-2 16,-1 0-5-16,4-3-4 15,0 6 0-15,4-3 1 16,3-3 1-16,0-6 3 16,3-4 3-16,5 1 2 15,2-13-1-15,4 0-1 16,0-13 1-16,1 1 1 16,-1-10-3-16,-4-10 0 15,-6-5-1-15,-4-7 1 16,-10 3-4-16,-4 0-1 15,-8 13 3-15,-2 6 3 16,-1 10-2-16,-3 9-2 0,-4 12-2 16,-3 13-3-1,0 12-2-15,3 4 1 16,4 0-1-16,7-7 0 0,7 3 0 16,3-5 0-16,11-4 2 15,4-6 2-15,3-7 1 16,4 1 1-16,3-13 2 15,4-7 3-15,3-2-4 16,0-7-1-16,0-6 0 16,-7-9 2-16,-3-10-3 15,-11 0 0-15,-7 4 3 16,-7 2 1-16,-7 7-3 16,-4 3-1-16,-3 6-1 15,-4 4-2-15,-3 5 1 0,-4 10-1 16,-3 10-3-16,3 15 0 15,4 9-1-15,3 4 0 16,11-1 0-16,7 1 0 16,11-7 0-16,6 4 3 15,8-10 0-15,7-6 3 16,-1-7-3-16,5-5-2 16,2-7 4-16,1-7 1 15,0-5 0-15,-4-7-2 16,-7-12 3-16,-7-1 2 15,-3-5-2-15,-11-1 0 16,-7 0 1-16,-7 13 0 16,-4-3-2-16,-3 6 1 0,-4 0-2 15,-3 10-1-15,0 5-2 16,-4 7 1-16,0 16-1 16,4 12-2-16,3 13 0 15,8 0 0-15,10 6 0 16,10-6 3-16,8-4 0 15,7-5 1-15,6-4-3 16,1-6 0-16,3-7 2 16,0-5 2-16,4-4 0 15,0-12-1-15,-4-4 3 16,-3-5 0-16,-8-10 1 16,-6-4 0-16,-7-8 0 15,-8 9 0-15,-10-4 0 16,-4 4 0-16,-3 0-5 0,-4 9 1 15,1 10-2-15,-5 9-2 16,1 18 3-16,4 11 0 16,2 2 1-16,5 3 0 15,6-2-5-15,11 2 1 16,7-5 0-16,7-4-1 16,7 0 1-16,4-13 3 15,3-6 0-15,8-12 3 16,2-3 3-16,-2-10 2 15,-1-6-1-15,-10-10 1 16,-8-5-4-16,-6-1-2 16,-15 0 4-16,-6 7 1 15,-11 5-2-15,-4 11-3 16,-3 8 0-16,0 13-1 16,-4 13-3-16,4 15 2 0,-1 16-1 15,5 0-2-15,2 0 0 16,8 1 3-16,7-8-2 15,11-2 1-15,10-10 0 16,4-9-2-16,3-10 3 16,7-6 0-16,7-9 1 15,4-6 2-15,0-7 1 16,-7-3 1-16,-8-3 0 16,-10-10 0-16,-10-2 0 15,-11-1 2-15,-7-3-3 16,-7 7 0-16,-8 2-1 0,1 7 1 15,0 7-4-15,0 11 0 16,0 10 1-16,-1 16 0 16,1 16-3-16,7 5 0 15,7-5-1 1,7 3 0-16,10-1 0 0,8-9 0 16,6-6 0-16,5-3 3 15,2-9-2-15,5-10 1 16,2-10 4-16,1 1 3 15,-4-10 0-15,-3-6 0 16,-11-6-1-16,-7-10 2 16,-10-3-3-16,-8 3 0 0,-10 0 1 15,-4 13 0 1,-3 3 0-16,-4 6 0 0,-7 10-5 16,1 15 1-16,-5 19-5 15,4 16 1-15,8 6 2 16,6 0 1-16,14-6-4 15,15 0 1-15,10-10 0 16,7-3-1-16,7-6 4 16,8-9 0-16,-1-4-2 15,-3-9 2-15,0-3 3 16,-1-7 3-16,-6-5 2 16,-4-7 1-16,-10-3-2 15,-8-7 1-15,-10-5-4 16,-3 5 0-16,-5-2-1 0,-2 6-2 15,-4 6 1-15,-4 3-1 16,0 16-3-16,-3 12 2 16,0 19 1-16,3 7 0 15,4 6-3-15,7-7 0 16,7 4-3-16,7-7 1 16,10-6 3-16,8-3 1 15,3-3-2-15,7-10 2 16,1-9 1-16,-1 0 0 15,-3-12 2-15,-1-4 3 16,-6-6 0-16,-4-3 2 16,-10-6-2-16,-8-7 0 15,-3 4-1-15,-4-1 0 16,-6 4-2-16,-4 6-2 0,-4 3 1 16,0 9-1-16,0 16-3 15,-3 10 0-15,7 15-1 16,3 4 3-16,8-1-2 15,13 0 1-15,12-3-3 16,6-2 1-16,3-4 0 16,1-4 2-16,3-5-1 15,4-4 1-15,0 1 4 16,-4-7 1-16,0-6 1 16,-14-4 2-16,-3 4-1 15,-4-9 0-15,-3-10-3 16,-8-3 1-16,-7-4 0 0,-3 1 1 15,-3 3-5-15,-5 3 1 16,1 10 2-16,0 12 1 16,0 9-6-16,3 7 0 15,4 3-1 1,4-1-1-16,3 1 1 0,7 0 3 16,7 0-5-16,3-7 2 15,4-2 2-15,0-7 3 16,1-3 0-16,-1-3-1 15,-4 0 1-15,1-4 1 16,-4-2 1-16,-4 0 3 16,-3-4-3-16,-3-6-2 15,-1 7 2-15,-3-4 0 16,0 7-1-16,4 5-2 0,-1 1-2 16,1 10 1-16,-8 2 1 15,4 7 0-15,4-4-5 16,3-2 1-16,0-4 0 15,0-3 2-15,3-3 1 16,1 0 1-16,3-9 0 16,-4-1 2-16,1 1-1 15,-4-1 2-15,0 10 0 16,0 0 1-16,0 7-2 16,0 2 1-16,-4 0-4 15,4 1 0-15,-3-1 1 16,3-2 0-16,0-4 0 15,0 0 2-15,0 0-1 0,0-3-1 16,0 3-2-16,0-3 1 16,0 0-1-16,0 0 0 15,0 0-14-15,0 0-4 16,3-6-39-16,8 0-14 16,-1-7-57-16,15-15-24 15,0 6-3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20:45:43.9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9137 4206 228 0,'-18'22'85'0,"11"-22"-66"0,0 3 14 0,4-6 2 16,-1 3-3-16,1-10 3 15,-4 1-4-15,3-1-1 16,1 4-17-16,-1 0 5 0,4-3 3 0,4-1-3 15,6-6 0 1,8-2-4-16,17-11-1 16,25-2-1-16,14-3 0 0,4 2-6 15,10 4-2-15,11 6-2 16,-1 13 1-16,-9 9 0 16,-15 12 1-16,-14 7 6 15,-14 19 4-15,-11 12 4 16,-21 16 1-16,-18 3-4 15,-20 0-1-15,-26 12-8 16,-10 16-2-16,-3 1 0 16,-8-8 0-16,-6-5-5 0,-4-7-1 15,6 4 3-15,15-10 1 16,15-12-3-16,13-1-1 16,14-15-2-16,18-12 0 15,25-14 3-15,17-8 2 16,11-13 2-1,14-13 1-15,18 3 2 0,7 1 1 16,-8 9-3-16,-6 3-1 16,-11 6-1-16,-4 3 1 15,-6 1-18-15,-4-1-4 16,-7-6-48-16,-4 4-19 16,-3-7-44-16,-7-7-18 15,-4 4 13 1</inkml:trace>
  <inkml:trace contextRef="#ctx0" brushRef="#br0" timeOffset="765.659">10813 4046 304 0,'14'-25'112'0,"-11"22"-87"0,-3-7 15 0,0 4 1 15,-7-3-3-15,-3 9 4 16,-12 0-8-16,-6 0-1 15,-3 0-18-15,-5 9-2 0,1 0 0 16,-7 7-7-16,-4 9-3 16,-7 19-2-16,-4 6 1 15,1 7-1-15,3-7-1 16,7 3-2-16,14-15-1 16,11 2-1-16,14-8 0 15,14-7 3-15,18-6 0 16,14 0-2-16,7-4 2 15,7 1 1-15,7-4 2 16,10 14-3-16,4-1 0 16,0 6 1-16,-7 3 2 0,-7 10-1 15,-7-6 2-15,-7-4 2 16,-11 4 4-16,-14 3 5 16,-6 0 3-16,-12-1-3 15,-10 1 0-15,-7 3-4 16,-14 0 1-16,-15 0-6 15,-10-7-1-15,-3-2 0 16,0-10 0-16,-1-3-2 16,4-9-2-16,0-10-2 15,7-10 1-15,4-15 1 16,10-12 0-16,15-13-3 0,13-3 0 16,18-19-3-16,11-19 1 15,17-6 1-15,22 0 2 16,17-7 1-1,0-11 1-15,0 5 0 0,-3 4 0 16,-8 12 0-16,-10 6 0 16,-21 10 2-16,-21 12 1 15,-22 19-1-15,-10 19 1 16,-11 9-7-16,-13 16-1 16,-8 10-20-16,3 2-7 15,12 1-34-15,13-7-15 16,15 3-103-1</inkml:trace>
  <inkml:trace contextRef="#ctx0" brushRef="#br0" timeOffset="1396.879">11324 4457 260 0,'-32'0'96'0,"25"0"-75"0,4 0 23 16,3 0 7-16,10-4 2 15,5-2 2-15,6 0-7 16,7 0-5-16,4-4-24 16,-1 1 2-16,8-1 0 0,7 1-9 15,7 6-4-15,0 3-5 16,0 0 0-16,-4 0 0 0,-6 0 3 16,-5 3-32-16,-2-3-12 15,-5 0-47-15,-2 0-21 16,-1-3-63-1</inkml:trace>
  <inkml:trace contextRef="#ctx0" brushRef="#br0" timeOffset="1910.822">12188 4002 288 0,'-7'-13'107'0,"11"4"-83"0,-1 3 17 0,5-4 2 0,2 4-12 15,8 0-1-15,3 3-8 16,4 6-4-16,3 6-10 15,-3 7 6-15,-1 9 3 0,-6 16 4 16,-4 15 2-16,-3 10 3 16,-4 3 1-16,-11 3-6 15,-6 0-2-15,-8 10-11 16,-7-1-5-16,-10 1 0 16,-4-13 0-16,-3-10-1 15,6-9-2-15,5 1 1 0,6-14-1 16,4-9-3-16,7 4 2 15,10-7-1-15,8-3-2 16,13-3 3-16,15-13 2 16,10-3 0-16,8 3-1 15,-1-12 3-15,-3 3 0 16,0-3 1-16,0-1 0 16,0 4-11-16,-7 0-5 15,-1 0-43-15,-2 3-16 16,-1-3-39-16,0 0-14 15,-3 0-26 1</inkml:trace>
  <inkml:trace contextRef="#ctx0" brushRef="#br0" timeOffset="2225.035">13010 3873 400 0,'0'-53'148'0,"8"31"-115"0,-5 6 24 16,-3 16 2-16,4 7-13 16,-1 12 0-16,1 12-17 0,-1 16-6 15,-3 12-13-15,0 36-2 0,0 2 2 16,4 3-8-16,6 19-1 15,4 4 1 1,4-17 1-16,0-9-8 16,-1-15-4-16,-3-16-53 0,-7 12-21 15,-3-9-64-15,0-22-27 16,-4-12 20 0</inkml:trace>
  <inkml:trace contextRef="#ctx0" brushRef="#br0" timeOffset="2933.403">13596 4178 272 0,'-25'-7'104'0,"22"4"-81"0,-1 0 25 16,4 3 4-16,0 0-12 15,0 0-1-15,0 0-9 16,7 0-2-16,7 0-15 16,4 0-1-16,10 0-1 0,4 0-4 15,7 3-2-15,0 0-2 16,-4 0-3-16,-3 1-17 15,-4 2-9-15,-10 6-48 16,-8 7-22-16,-6 3-60 16</inkml:trace>
  <inkml:trace contextRef="#ctx0" brushRef="#br0" timeOffset="3095.74">13522 4560 272 0,'-14'9'104'0,"24"-9"-81"0,12 0 14 0,-5-3 1 15,15-3-16-15,14 0-2 16,3-7-10-16,1 4-4 16,-8 6-3-16,-3-4-5 0,-4 4 1 0,-3-3-87 15,3 12-40-15,-3-3 6 16</inkml:trace>
  <inkml:trace contextRef="#ctx0" brushRef="#br0" timeOffset="3426.039">14196 3942 400 0,'-46'13'151'0,"32"-1"-118"0,3 4 9 15,11-10-5-15,7 4-13 0,11 2-2 16,14 4-8-16,6-3-1 15,15-7-8-15,25-3 6 0,14-3 2 16,-4 3 0-16,-10 0 2 16,-15 4-2-16,-17 11 2 15,-18 20 1-15,-21 18-1 16,-21 10-7-16,-18 3-3 16,-10 16-3-16,0 3 1 15,3-4-7-15,7-12-1 16,7-6-34-16,4-16-13 15,4-3-40-15,2-9-15 16,8-3-77 0</inkml:trace>
  <inkml:trace contextRef="#ctx0" brushRef="#br0" timeOffset="4535.076">9627 5855 248 0,'-21'-9'93'0,"18"5"-72"0,-4 1 20 0,7 3 4 15,0-6-8-15,0 3-2 16,3-3-6-16,4-4-1 15,4-2-16-15,10-4 2 0,11-3 2 16,10-3 1-16,7 7-1 16,4 5-2-16,-7 10 1 15,-7 6-4-15,-4 10 1 16,-14 6 6-16,-6 6 6 16,-15 4-9-16,-8-1-3 15,-2 0-5-15,-4-2-2 16,-4-4-6-16,8-7 1 0,6 8-5 15,4-8 1-15,11-2 2 16,10 0 1-16,0 3 1 16,4 2 2-16,-1 8-3 15,5 5 0-15,2 1 1 16,1 2 0-16,0 4 0 16,-4-6 2-16,-3-7-1 15,-4-6 2-15,-3 3 4 16,-4-6 4-16,-4-7 0 15,-10 1 3-15,-10-1-5 16,-8 1-3-16,-7-1-1 16,-3-2-1-16,-7 5-5 0,-4-2-1 15,-3 0 1-15,-1-1 2 16,5-6-18-16,9-3-6 16,5-3-28-16,13-3-10 15,11-3-12-15,11-3-5 16,10-7-59-1,0 7-57-15,4-10 72 16</inkml:trace>
  <inkml:trace contextRef="#ctx0" brushRef="#br0" timeOffset="4969.868">10566 5805 344 0,'7'0'129'0,"-4"0"-100"0,-3 0 15 0,0 0 1 0,-3 0-16 16,-4 6-2-16,-4-3-14 16,-3 7-3-16,0 5-6 15,-4 1-3-15,1 0 0 0,3 2-1 16,6-5 2-16,5 0-3 16,10-1-2-16,4 1 2 15,6-4 0-15,4-3-2 16,8-3 2-16,6 10 1 15,4-4 0-15,3 7 0 16,4 6 2-16,-4 6-3 16,1 10 0-16,-5 0 1 0,-6-1 0 15,-4 1 0-15,-3-4 0 16,-4-2 13-16,-7-4 8 16,-7-3 3-1,-7-6 3-15,-7 0-11 0,-14-4-4 16,-11 1-5-16,-10 0-2 15,-11-4-6-15,0 1 1 16,7-7 0-16,4 3 0 16,3-9-40-16,7-9-18 15,8 3-23-15,3-10-10 16,6-9-77 0</inkml:trace>
  <inkml:trace contextRef="#ctx0" brushRef="#br0" timeOffset="5196.172">10530 5730 324 0,'15'0'123'0,"-5"0"-95"0,15 0 11 16,-8-4-1-16,12-2-17 15,13-6-2-15,7-1-11 16,4-3-3-16,0 7-3 15,-3 0-2-15,-1 9 3 0,7 0-22 16,4 6-7-16,4 3-55 16,-8 4-25-16,4-4-27 15</inkml:trace>
  <inkml:trace contextRef="#ctx0" brushRef="#br0" timeOffset="5426.428">11314 5980 304 0,'-18'0'115'0,"29"0"-89"0,-8-3 5 0,4 0-3 16,7-3-16-16,7-4-4 16,8 7-3-16,2-6-1 0,1 0-2 15,3-1-4-15,4 4 1 0,-4 0-15 16,1 2-4-1,-4 4-118-15,-4 0-55 16,-7-3 94-16</inkml:trace>
  <inkml:trace contextRef="#ctx0" brushRef="#br0" timeOffset="5811.716">11917 5563 292 0,'-14'-18'110'0,"14"14"-86"0,0-2-6 16,10-3 23-16,4 6-15 16,8-4 1-16,6 1 0 15,7 6-15-15,7 3 9 0,1 10 5 16,-4 6-3-16,-8 21 1 16,-10 7-4-16,-13 0-3 15,-16 4-3-15,-13-1-1 16,-7 3-3-16,-4 7-1 15,1-4-5-15,-1 1-1 16,0-1-1-16,7-6-2 16,4-6 1-16,4-9-1 15,6 2-3-15,11-6 2 16,7-5-1-16,7-8 0 16,11-5 2-16,7-4 0 15,10-2 0-15,4-4 2 16,0-3-1-16,-8 0-1 0,-2 0-32 15,-4 0-14-15,-4-3-41 16,3-4-15-16,1-2-61 16</inkml:trace>
  <inkml:trace contextRef="#ctx0" brushRef="#br0" timeOffset="6470.164">12841 5714 272 0,'4'-53'104'0,"3"37"-81"0,0-15 16 0,-4 18 3 16,-3 0-16-16,-3-2-3 15,-8 5-2-15,-6 7-1 16,-12 3-11-16,-6 3 3 0,-7 13 4 15,-1 0-6-15,8 3-1 16,3 3-5-16,8-1-1 16,2 1-3-16,8 4-3 15,7-5-1-15,7 1 3 16,11 0-2-16,10 0 1 16,11 0 4-16,3-3 1 15,7 9-4-15,-3 0 1 16,0 1 0-16,-4 2 0 15,-3 7 0-15,-7 2 0 16,-4 4 8-16,-7 0 7 16,-3-3-1-16,-8-6 2 0,-6-1-3 15,-4-6 0-15,-8-3-1 16,-6-6 2-16,-7-3-5 16,-7-7-3-16,0-6-6 15,-1 4 0-15,1-7 0 16,7-7 0-16,3-2 0 15,7-7 0-15,11-9-3 16,11-9 0-16,14-10-1 16,10-6 3-16,11-1 0 15,3-5 3-15,0-7-3 16,1-12-2-16,2-13 2 16,5 7 2-16,-8 9 0 15,-10 9-1-15,-11 10 1 16,-14 15-1-16,-10 10 0 0,-12 9 2 15,-2 13-3-15,-4 6 0 16,-1 6-1-16,1 3 0 16,4 4-25-16,6-1-11 15,4 4-25-15,7-3-11 16,0-1-90 0</inkml:trace>
  <inkml:trace contextRef="#ctx0" brushRef="#br0" timeOffset="6715.752">13462 5654 312 0,'7'-18'115'0,"-7"18"-89"0,25-22 10 15,-11 12-2-15,4-2-13 16,3 2 1-16,0 1-13 15,4-1-5-15,-4 1-3 16,0 9 1-16,0 6 1 0,-3-3-21 16,-4 7-8-16,-7 5-88 15,-7 4-80 1,-7 0 59-16</inkml:trace>
  <inkml:trace contextRef="#ctx0" brushRef="#br0" timeOffset="6911.057">13444 5905 328 0,'25'-12'123'0,"-4"5"-95"0,22-5 0 0,-22 6-6 16,10-1-15-16,1 4-2 16,0 0-3-16,0 0-2 15,-4 3 1-15,-3 0-12 0,-8 3-3 16,1 0-55-16,-4 0-24 15,0 0-29 1</inkml:trace>
  <inkml:trace contextRef="#ctx0" brushRef="#br0" timeOffset="7447.682">14019 5400 244 0,'-17'0'90'0,"17"0"-70"0,-4 7 21 0,4-7 7 15,0 0-6-15,0 0 2 16,0 0-9-16,0 0-2 16,0 3-18-16,4-3 9 0,6 0 3 15,12 0-3-15,9 0-2 16,12 0-10-16,2 0-3 16,1 0-5-16,4 0-1 15,-1 0-1-15,4 0-2 16,-4-3 1-16,-13-4-1 15,-8 7 2-15,0 0 1 16,4 0 5-16,-11 10 5 16,-7-1-3-16,-10 7 0 15,-4-4-6-15,-18 35-1 0,-14 29 1 16,1-1 0 0,-1 0-2-16,4 0 1 15,3 10-4-15,4-10 0 0,7-6 1 16,3-9 0-16,4-13-16 15,3-9-4-15,1-10-30 16,3-6-12-16,0-7-50 16,3-8-21-16,-3-7-15 15</inkml:trace>
  <inkml:trace contextRef="#ctx0" brushRef="#br0" timeOffset="10076.659">10132 7934 220 0,'10'-22'85'0,"-3"6"-66"0,8-3 14 0,-8 10 4 16,0 0-4-16,-4-7 3 16,-3 3 0-16,-7 1 2 15,-7-1-21-15,-4 4-1 0,-6 6 1 16,-8 9 0-16,-10 7 1 15,-11 5-7-15,-4 17-2 16,-6 24-1-16,10 10 2 16,7 10-5-16,7-4-1 15,11 7-4-15,14-7-1 16,17-9-1-16,26-10 0 16,23-18 2-16,8-19 2 15,4-16-3-15,14-10 0 0,-8-2 5 16,-6-4 2-16,-15 4-5 15,-10 0-2-15,-11-1-40 16,-10 1-15-16,-8-4-40 16,-3 4-17-16,-3-1-17 15</inkml:trace>
  <inkml:trace contextRef="#ctx0" brushRef="#br0" timeOffset="10479.597">10301 7181 284 0,'-14'-66'107'0,"14"63"-83"0,0 13 19 0,4 2 3 15,3 13-4-15,3 10-1 16,4 2-5-16,7 17-2 16,1 18-19-16,2 25-2 0,-3 0 0 15,1 7-5-15,-5 9-2 16,1-7-3-16,0-12 0 15,3-12 7-15,0-16 5 16,0-13-7-16,4-15-4 16,3-13 1-16,7-16 1 15,8-15 0-15,6-10-1 16,4-15-3-16,-11-4-2 16,1 1 1-16,-12 9-1 0,-2 9 2 15,-12 16 1 1,-3 13 1-16,-7 5 0 15,-3 11-5-15,3-4 1 0,4-6-22 16,3-4-10-16,0-5-17 16,3-4-5-16,5-3-11 15,-1-3-2-15,-4 0-18 16,1 0-7-16,0 0-21 16</inkml:trace>
  <inkml:trace contextRef="#ctx0" brushRef="#br0" timeOffset="10915.163">11342 7984 260 0,'0'-16'99'0,"-4"13"-77"0,-10 0 18 0,7 3 4 16,-7 6-8-16,-4 4-1 16,-3 5-4-16,-3 4 0 15,-1 13-17-15,4-10 1 0,-4 12 1 16,11 4-8-16,3-7-2 15,8-3-6-15,10-6-1 16,7-6 1-16,7-7 0 16,11-9 4-16,-4-3 5 15,4-9 4-15,-4-14 2 16,-3-5 3-16,-8-3 3 16,-3 5 0-16,-3 7-1 15,-4 10-6-15,-7 12-4 16,0 12-8-16,-3 10-1 15,6 4-1-15,4-5 0 0,7 1 0 16,0-3 0-16,4-6-3 16,0-7 2-16,3-6 1 15,-4-3 2-15,1-3-1 16,-4-4-1-16,0 4 3 16,-3 0 0-16,-1 3-4 15,-2 3 1-15,2 3-55 16,4 0-25-16,4-3-44 15,7-3-18-15,-1-4-7 16</inkml:trace>
  <inkml:trace contextRef="#ctx0" brushRef="#br0" timeOffset="11604.639">11896 8081 348 0,'-7'0'129'0,"0"10"-100"0,-8 5 2 0,12-12-5 15,-4 7-16-15,3 9-1 16,1-10-5-16,3 0-1 16,0-2-1-16,3-4 3 0,4-6 4 15,0-7-7-15,1-5-1 16,-1-7 1-16,-4 3 1 16,1 0 5-16,-4 3 3 15,0 7-2-15,0 9 2 16,3 9-4-16,1 16 1 15,-1 7-1-15,1 18 3 16,3 0 1-16,0 10 3 0,0 6 4 16,0-4 3-16,0 4-5 15,0-9 1-15,-7-10-8 16,-3-10-1-16,-5-12-2 16,-6 0-1-16,-3-12-3 15,-11-10-2-15,-4-6 1 16,-7-16-1-16,0-9-7 15,4-3 0-15,7-7-15 16,6 0-3-16,12 10-3 16,6 0 0-16,11 0 2 15,8 3 4-15,9-1 5 16,8 5 3-16,3-5 11 16,4-2 4-16,0-3-3 15,0-7 0-15,7 1 9 0,3-4 5 16,4 3 6-16,0 1 1 15,0 5-10-15,-7 7-5 16,-8 3-3-16,-6 3 1 16,-7 4 1-16,-8 2 1 15,-6 1 4-15,-7-1 3 16,-12 4-4-16,-6 6 1 16,-10 6-1-16,-8 16 3 15,-7 15 6-15,4 10 4 16,7 3-10-16,10-3-6 0,14-7-2 15,19-2-2-15,20-13 4 16,14-10 5-16,4-12-5 16,7-9 0-1,4-7-13-15,3-6-4 16,-7 0-51-16,-4 10-21 0,-10-4-115 16</inkml:trace>
  <inkml:trace contextRef="#ctx0" brushRef="#br0" timeOffset="12671.57">12813 7457 200 0,'-4'-44'74'0,"8"26"-58"0,3-11 18 0,-4 11 6 0,5 2-6 16,-1-9 3-16,0-3 1 15,-4-1 1-15,1 7 5 16,-1 16-24-16,-3 15 2 16,0 20 2-16,0 5-4 15,-3 20 0-15,-1 33-7 16,1-2 0-16,-1-7-8 15,4 7-1-15,0-7 2 16,4 7 1-16,-1-13-1 16,4-9 1-16,0-13-2 15,4-9 0-15,3-10-1 16,0-6 2-16,7-6-5 16,7-3-3-16,11-10 3 0,4-3 3 15,2-3 1-15,-2-3 0 16,-4-10-1-16,-8 4 0 15,-6-19 0-15,-11 6 2 16,-10-6 1-16,-15-1 1 16,-10 1-4-16,-11 0-3 15,-7 6 0-15,1 0-1 16,2 0 0-16,5 0 0 16,-1 3-11-16,11 7-3 15,3-4-17-15,14 10-41 16,8 0 6-1,3 6-24-15,11 0-8 16,6 6-41 0</inkml:trace>
  <inkml:trace contextRef="#ctx0" brushRef="#br0" timeOffset="12971.88">13391 8012 328 0,'-7'28'123'0,"11"-12"-95"0,7 12 11 16,-1-18 1-16,8-4-4 16,13-6 0-16,15-9 3 15,11-13 2-15,-1-3-22 0,1-7 0 0,-8 10 0 16,-14 0 0-16,-13 19 7 16,-12 19-7-1,-13 25-10 1,-12 9-4-16,-2 6-3 0,3-6-2 15,3-3-2-15,4 0 1 16,4 1-17-16,-1-1-5 16,4 0-29-16,0 0-11 15,0-4-33-15,0-5-15 16,-11-7-50 0</inkml:trace>
  <inkml:trace contextRef="#ctx0" brushRef="#br0" timeOffset="13932.321">14266 7335 264 0,'-28'-6'99'0,"21"-1"-77"0,-7 4 20 0,10 0 6 16,-3 3-8-16,0 0 1 15,0 3-8-15,0 7-3 16,4-1-16-16,3 1 4 0,7 5 5 16,10-2-6-16,12-1-2 15,9-5-4-15,15-7-2 16,18-4-1-16,6 4 0 16,-2-3 0-16,-8 3 0 15,-11 0 0-15,-10 3 0 16,-11 4 2-16,-7 5 1 15,-13 13 1-15,-8 19 0 16,-7 16-4-16,-11 9 0 16,-10 9-5-16,-7 22-2 15,-8 7 0-15,1-10 1 16,3-9-3-16,4-3 0 16,3-7 1-16,8-3 0 0,3-12 0 15,7-6 0-15,3-17-18 16,1-12-8-16,3-2-37 15,0-17-15-15,0-9-47 16,7-6-19-16,0-4 0 16</inkml:trace>
  <inkml:trace contextRef="#ctx0" brushRef="#br0" timeOffset="15298.99">907 6852 192 0,'-29'-6'74'0,"12"6"-58"0,-4 9 14 0,14-9 3 16,-8 7-4-16,5-4 1 15,-4-3-4-15,3 6-1 16,1-3-14-16,3 0 0 0,-1 0 2 16,5 0 2-16,3 1 0 15,3-4-1-15,5 0-1 0,2 0 1 16,4 3 2 0,4 0-5-16,0 3 1 0,6 0-1 15,8 4 1-15,-4-1-2 16,0 4 1-1,8-4 0-15,13-3 3 0,4 4 2 16,18-1-1-16,-8 1-3 16,8-10 0-1,10 0-7-15,21 0-3 0,4-3 5 16,3-4 3-16,22-2-3 16,6-1-2-16,4-2-2 15,22-4-3-15,3 1 3 16,-1-1 0-16,15 0-1 15,-17 1-2-15,6-1 1 0,4 3-1 16,-18 4 2-16,-3 3 1 16,3-1-4-16,-14 4 1 15,-18 3-2-15,-6 3 0 16,17 0 2-16,-18 1 2 16,-17-4-1-16,-14-4 2 15,-25-2-13-15,-4 0-6 16,-21 0-38-16,-6-1-17 15,-12 4-10-15,-6 3-3 16,-11 0-63 0</inkml:trace>
  <inkml:trace contextRef="#ctx0" brushRef="#br0" timeOffset="16212.01">843 4849 220 0,'-14'0'85'0,"11"-7"-66"0,-8 7 5 15,7 0 1-15,1-3-5 16,-4 0 3-16,0-3-7 0,0-1 1 16,3 1-10-16,4 0 5 0,7-4 3 15,7 7-1-15,0-3 0 16,8 6 0-16,2 6 2 16,8-3-1-16,3 10 1 15,18-4-2-15,18 1 1 16,10-1-4-16,-7 1-1 15,21-1-4-15,25-3 1 16,0 1 0-16,14-1 1 16,25-3-4-16,0 0-1 15,28 0-1-15,0-3 1 16,21 0-2-16,0 0 2 16,11 0 7-16,-8 0 5 15,5 0-7-15,6 0-4 0,-32 0 1 16,11 0 1-16,-24 7-5 15,-8-4-2-15,-3-3 2 16,-7-3 1-16,-18-4-9 16,0-2-5-16,-4-4-63 15,-17 1-25-15,-17-1-70 16</inkml:trace>
  <inkml:trace contextRef="#ctx0" brushRef="#br0" timeOffset="27698.392">7793 10289 252 0,'-14'-19'93'16,"7"13"-72"-16,0-1 14 0,7 1 0 0,0 3-5 16,-4 0 0-16,4 0-11 15,0-1-1-15,4-2-11 16,10-6 7-16,0-7 3 0,14-3-1 16,14-13 1-16,8-2-5 15,6-4 0-15,4 16 2 16,0 9 3-16,7 22 0 0,0 20-1 15,-7 17-2-15,-10 11 1 16,-12 27 1-16,-9 10-1 16,-15 10 1-16,-18-4 0 15,-17 19-6-15,-18 3-2 16,-7-12-4-16,-10 5-3 16,-11 8 0-16,-7-4 1 15,3-16-1-15,11-19-1 16,14-18 1-16,11-10-1 15,10-12-5-15,15-9 1 16,10-10 2-16,14-10 3 16,18-12-2-16,3 0 0 15,7-9 1-15,4-4 2 16,0 4 3-16,7-1 4 16,3 1-4-16,1 3-1 0,-4 6-2 15,0 0 1-15,-4 0-13 16,-3-4-6-16,-7 1-27 15,-4 0-10-15,-3-3-16 16,-4 0-7-16,-3-1-34 16,-1 1-15-16,1 0 3 15</inkml:trace>
  <inkml:trace contextRef="#ctx0" brushRef="#br0" timeOffset="28133.948">9109 9950 260 0,'7'-47'96'0,"0"34"-75"0,0-2 23 0,-4 8 7 15,4-2-7-15,1 0-1 16,-1-7-5-16,-4 13 1 0,4 3-21 16,-3 22 7-16,-4 34 5 0,-4 16-5 15,1 19 0-15,-4 35-10 16,0 2-2-16,-4 29-1 15,4 6 2-15,0-12-5 16,3-4-3-16,1-3-6 16,3-18 0-16,0-17 0 15,0-21 0-15,0-16-16 16,0-15-4-16,0-13-34 16,0-13-13-16,0-12-25 15,0-10-9-15,7-15-56 16</inkml:trace>
  <inkml:trace contextRef="#ctx0" brushRef="#br0" timeOffset="29081.003">9592 10693 260 0,'-21'6'96'0,"14"-3"-75"0,-4-3 19 16,8 0 2-16,-1 0-7 15,4 0 0-15,0 0-7 0,4 7 0 16,3-4-16-16,3-3 6 0,4 6 3 16,8-3-3-16,9-3 2 15,15 7-5-15,7-4-1 16,4-3-6-16,-1 6 0 16,-3 0-3-16,0 1 0 15,-7-1-3 1,-4 0 1-16,-3-3-2 0,-4 3-1 15,-7-2 3-15,-3-1 2 16,-4 0-22-16,-7 0-10 16,-3 0-47-16,-4 0-17 15,0 0-81 1</inkml:trace>
  <inkml:trace contextRef="#ctx0" brushRef="#br0" timeOffset="29589.162">10432 10041 256 0,'-36'-31'96'0,"22"18"-75"0,-7-6 23 16,14 13 5-16,-4 0-11 15,1-1 0-15,-1 7-6 16,1 0-2-16,-1 13-17 0,4 3 5 0,4 2 3 16,6 7 2-16,11-3 1 15,11 0-5-15,7-3-1 16,10-3-4-16,7-4-1 16,18-2-5-16,15-1 0 15,-1-3 4-15,-4 4 4 16,1-1-8-16,-4-2-2 15,0 8-4-15,-7-2 1 16,-7 2-2-16,-14 4-1 16,-7 10 5-16,-18 21 1 15,-14 22 0-15,-14 3 1 16,-11 7-2-16,-14 18 2 16,1 10-4-16,-1-7-2 15,-3-9 0-15,-4 0-1 16,0 7 2-16,0-7 1 15,8-16-4-15,9-18 1 0,8-7-7 16,11-19-3 0,10-9-36-16,3-12-15 0,1-13-53 15,0-3-22-15,-8-7-38 16</inkml:trace>
  <inkml:trace contextRef="#ctx0" brushRef="#br0" timeOffset="30195.654">11906 10492 276 0,'-39'-3'104'0,"36"3"-81"0,-1 3 18 16,4-3 4-16,7 4-9 0,4 2 2 15,7 0-2-15,3 0-1 16,7 1-18 0,11-1-1-16,14-6 0 0,10-3-4 0,4 0-2 15,-3-1-5-15,-8 4-2 16,-6 4-1-16,-8 2-2 15,-14 6-30-15,-10 4-15 16,-11 3-52-16,-11 3-21 16,-17 3-31-1</inkml:trace>
  <inkml:trace contextRef="#ctx0" brushRef="#br0" timeOffset="30389.529">11899 10982 364 0,'7'6'134'0,"7"-12"-104"0,11-4 9 0,-11 1-3 0,14-10-12 16,22 0-2-16,10-3-15 15,3 6-4-15,-3 7-2 16,-7 6 1-16,-3 3 1 0,-8 3-28 16,-3 6-10-16,-8 4-27 15,1 3-9-15,-7 3-77 16</inkml:trace>
  <inkml:trace contextRef="#ctx0" brushRef="#br0" timeOffset="30732.66">13130 10191 268 0,'11'-59'101'0,"3"27"-78"0,4-5 24 0,-11 21 7 16,0 13-15-16,0-3-5 16,0 12-6-16,0 16-1 15,0 12-15-15,-3 7 11 0,-4 16 4 16,-4 27-10-16,-7 17-2 15,-6-1-7-15,-8 19-3 0,-3 7 0 16,3-10-1-16,1-7 0 16,6-5 0-16,4-7-16 15,7-19-6-15,3-12-40 16,8-19-15-16,6-25-107 16</inkml:trace>
  <inkml:trace contextRef="#ctx0" brushRef="#br0" timeOffset="31075.581">13656 10173 356 0,'18'-4'132'0,"-11"1"-103"0,-4 6 5 0,-3 1-3 15,-3 5-14-15,-11 7 1 16,-8 6-2-16,-6 6-1 16,0 13-7-16,0 6 8 0,7 9 4 15,3-9-6-15,7-3-1 16,8-3-5-16,6-7 0 16,12-6-7-16,9 4-3 15,8-10 5-15,7-3 5 16,0-4-4-16,-1-2 0 15,1-7 0-15,-7-6 2 16,-4 0-30-16,0 0-10 16,-6-9-50-16,-1-4-19 15,0-9-67-15</inkml:trace>
  <inkml:trace contextRef="#ctx0" brushRef="#br0" timeOffset="31334.265">14019 10057 420 0,'-3'-4'159'0,"3"14"-124"0,0 12 13 15,3-10-4-15,-3 10-13 0,0 6 2 16,0 7-8-16,-3 25-1 16,-4 24-13-16,-4 10-4 0,-3 3-1 15,-4 19-1-15,1 4 2 16,3-7-6-16,0-10-1 15,3-6-16-15,0-3-4 16,4-12-30-16,0-13-10 16,4-13-35-16,3-15-15 15</inkml:trace>
  <inkml:trace contextRef="#ctx0" brushRef="#br0" timeOffset="32307.518">4374 13349 248 0,'11'-97'93'0,"0"68"-72"0,-1-2 18 0,-6 15 5 16,-1 1-5-16,1 5-1 15,-1 7-8-15,-3 3-4 16,0 3-14-16,0 7 10 0,4 24 5 15,3 26-1-15,3 15 2 16,1 16-10-16,-4 31-3 16,0 13-6-16,-7 25-4 15,-3 16 0-15,-4-7-1 16,-4 10-2-16,0-16 1 0,1-22-2 16,3-13-1-16,0-9 3 15,3-43 0-15,1-14-1 16,3-15 1-1,0-3-42-15,0-25-16 0,3-13-23 16,4-15-7-16,0-13-77 16</inkml:trace>
  <inkml:trace contextRef="#ctx0" brushRef="#br0" timeOffset="32652.471">5062 13120 312 0,'11'-9'115'0,"-11"9"-89"0,0 0 12 0,0 3 1 16,-7 9-8-16,-7 10-1 16,-4 25-12-16,-14 22-4 15,8 6-8-15,-1 7 9 0,4 6 5 16,7 6-8-16,3-6-2 15,4-4-2-15,7-12 0 16,11-9-2-16,3-13-1 0,10-6-3 16,12-9 1-1,10-7-2-15,-8 0-1 16,5-9 3-16,-1 0 2 0,-10-7-9 16,0-2-4-16,-4-7-36 15,4-3-16-15,-11-3-27 16,3-4-8-16,1-8-48 15</inkml:trace>
  <inkml:trace contextRef="#ctx0" brushRef="#br0" timeOffset="32939.377">5472 13186 260 0,'-4'-25'96'0,"4"15"-75"0,0-5 23 0,0 8 5 16,0 1-9-16,0 6 24 16,7 13-12-1,-3 21-27-15,-1 35 1 0,-3 16 1 16,-3 12-13-16,-4 38-2 16,-4 6-6-16,-3 19 1 15,3 3-6-15,1-10-1 16,-1-2-5-16,8-4 1 15,3-21-31-15,0-20-14 16,3-18-37-16,1-13-13 16,3-6-56-1</inkml:trace>
  <inkml:trace contextRef="#ctx0" brushRef="#br0" timeOffset="33778.82">4770 15566 240 0,'0'0'90'0,"3"0"-70"0,1 0 13 0,-1 0-1 15,4 3 3-15,-3 3 3 16,-4 3-9-16,0 7-3 15,0 9-15-15,-7 3 9 0,-7 10 3 16,-15 6-7-16,-9 9-4 16,-5-6-5-16,-13-3-2 15,3 6-3-15,7-9-2 16,7-6 1-16,7-4-1 16,11-9-3-16,0-6 2 15,7-7-34-15,10-6-17 16,8-6-15-16,10-3-7 15,4-4-56-15</inkml:trace>
  <inkml:trace contextRef="#ctx0" brushRef="#br0" timeOffset="34093.052">4830 15562 244 0,'-4'-9'90'0,"4"3"-70"0,4 0 13 0,-4 6 1 16,0 0-7-16,3 6-1 15,4 3-3-15,4 7-3 16,3 3-10-16,7 9 7 0,7 6 3 16,-3-2-8-16,7-4-2 15,3-6-6-15,0 3-1 16,0-6-1-16,-3-3 1 15,-4-4-2-15,1 1 2 16,-12-4-2-16,1 0-1 16,-4-2-17-16,-3-1-6 15,-4 0-35-15,-4-3-15 16,-3 4-66 0</inkml:trace>
  <inkml:trace contextRef="#ctx0" brushRef="#br0" timeOffset="34574.664">4854 15572 212 0,'0'-6'82'0,"0"6"-64"0,0-4 15 0,0 4 2 15,-3 0-3-15,-1 7 1 16,1 2-1-16,-4 4 0 15,0 21-17-15,-1 10 2 0,1 13 1 16,0 15-2-16,0 9 3 16,0 23-12-16,4 5-5 15,-1 4 1-15,4 3 0 16,4 3 5-16,10-12 5 0,11-16-1 16,17-16 1-16,11-15-7 15,7-10-2-15,0-12-2 16,-7-7 1-16,0-12-2 15,-8 0 2-15,1-13-2 16,0-3 2-16,-11-3-42 16,1-6-18-16,3-16-119 15</inkml:trace>
  <inkml:trace contextRef="#ctx0" brushRef="#br0" timeOffset="35324.846">5906 16334 232 0,'28'-35'88'0,"-14"26"-69"0,7 3 13 16,-14 6 0-16,0 9 0 15,-7 4 6-15,-7 2-10 16,-7 7-2-16,-11-3-15 0,1 9-2 0,-8 0-2 16,4 1-3-1,-1-1-1-15,1-6-3 0,7 6-1 16,-4-3-1-16,11-3 0 16,7 0 0-16,7 3 0 15,4-3 0-15,6 6-2 16,8 1 3-16,10-1 2 15,0 3 0-15,11-3-1 16,7 4 1-16,-7-4-1 16,-4 0-3-16,-7 0 2 15,-3-3 12-15,-18 1 7 16,-7-5-3-16,-3 1 0 16,-19-3-7-16,-2 0-3 0,-8-6-2 15,0 2-3-15,0-5 1 16,1-1 1-16,2-6-10 15,1 0-4 1,7-3-25-16,0 3-11 0,10-3-17 16,8 0-5-16,6 0-52 15</inkml:trace>
  <inkml:trace contextRef="#ctx0" brushRef="#br0" timeOffset="35596.381">6350 16205 236 0,'-4'-31'90'0,"4"28"-70"0,0 0 13 0,0 6-1 16,4 6-2-16,0 16 2 15,3 13-2-15,3 9-1 16,1 3-16-16,-1 10-6 0,8 18-2 15,-7 10-3-15,3-3 1 16,0-1-2-16,0-9 2 16,-4-2-24-16,1-8-11 15,-4-8-52-15,-3-10-23 16,-8-13-10 0</inkml:trace>
  <inkml:trace contextRef="#ctx0" brushRef="#br0" timeOffset="36510.826">6244 16669 228 0,'7'0'88'0,"0"7"-69"0,18-4 0 16,-14 0-7-16,13 0-8 16,12 0-3-16,9 3 0 15,-2 1-1-15,3 2 0 16,-1 4-5-16,-6-1 1 0,-3 1-29 15,-5-4-11-15,-2 1 14 16,-5-10 9-16,-6 0 26 0,-1-10 14 16,-6 1 13-1,-4-4 5-15,0 1-4 16,-3 2-3-16,-8 7-8 0,1 6-1 16,-4 10-1-16,0 6 0 15,-1 3 0-15,1 6 0 16,0 3-9-16,4-6-2 15,-1-3-5-15,4-3-1 16,4-10-3-16,3 1-1 16,0-13 1-16,4-7 0 15,-1-5 2-15,1-1 1 16,-1 3-4-16,4 4 1 16,-7 12 2-16,1 10 1 15,-1 5-1-15,3 4 1 16,1 7-2-16,3-4-1 15,3-3-2-15,5-7 1 16,6-8 1-16,-7-7 2 0,4-7-3 16,-4-5-2-16,-3-7 4 15,-8 0 3-15,-6-3 5 16,-8 0 2-16,-3 3-3 16,-4 7-3-16,1 2 2 15,3 4 0-15,0 3-3 16,3 6-3-16,4 0-3 15,4 4 1-15,3-1-1 16,3 0 0-16,1 0 2 16,3-2 2-16,4 5 1 15,-1-3 3-15,1-3 1 16,3 4 3-16,0-4-3 0,1-3-2 16,-1 0 0-16,0-10 1 15,-3 1-3 1,-1-4 0-16,1-12-1 15,-1-12 1-15,-2-13 2 0,-5-1 4 16,-3-8-6-16,-3-16-2 16,-4-26 1-16,-4-2 1 15,-3-10-1-15,0-3-2 16,0 9-2-16,0 16 1 16,-4 19 3-16,4 19 1 15,-3 43 1 1,3 26 0-16,3 22 0 15,4 21 4-15,4 35 3 0,6 22-2 16,4 7 2-16,4 24-6 16,7-15-3-16,-1-16 1 15,1-10 2-15,-4-15-11 16,-3-19-5-16,0-21-26 16,-8-23-11-16,-3-19-13 15,-7-9-4-15,-7-19-97 16</inkml:trace>
  <inkml:trace contextRef="#ctx0" brushRef="#br0" timeOffset="36693.511">6967 16484 304 0,'-24'7'112'0,"31"-4"-87"0,14-3 18 0,-3 0 0 16,10-3-8-16,7-4 2 15,7 1-15-15,15 0-5 16,-1 3-10-16,8 0-5 0,-4 3 1 15,-7 3-7-15,-4 0 1 16,-10 0-41-16,-7 3-18 16,-4 0-103-1</inkml:trace>
  <inkml:trace contextRef="#ctx0" brushRef="#br0" timeOffset="37820.198">7179 13506 252 0,'-18'-25'96'0,"15"15"-75"0,3-2 23 16,0 5 5-16,0 1-15 15,0 0-5-15,0 6 3 16,3 6 2-16,4 13-18 16,4 15 2-16,0 13 2 0,-1 22-7 15,1 16 0-15,-4 3-7 16,0 3-2-16,0 3-2 16,0 0 1-16,0 0-2 0,0-16 2 15,0-12-2 1,-3-13 2-16,-4-9-7 15,-4-6-1-15,1-7-31 0,-4-6-12 16,-4-3-26-16,0-6-9 16,1-3-61-1</inkml:trace>
  <inkml:trace contextRef="#ctx0" brushRef="#br0" timeOffset="38072.226">6752 14007 268 0,'-7'7'101'0,"11"-7"-78"0,6 3 15 0,-3-3 4 0,11-3-10 16,0-1-1-16,13-2 2 16,19-3 4-16,6-4-20 15,4 4-5-15,11 3-4 0,-18-1-2 16,45 7-1-16,-2 0-1 15,-5 10 0-15,-2-1-11 16,6 4-5-16,4-4-27 16,-8-3-13-16,-10-6-113 15</inkml:trace>
  <inkml:trace contextRef="#ctx0" brushRef="#br0" timeOffset="38507.293">8206 13192 272 0,'-50'-3'104'0,"43"3"-81"0,-7 0 18 0,11 0 4 16,-1 0-15-16,4 3-5 15,4 3-1-15,3 1 1 16,10 2-13-16,8-3 4 0,24 1 2 0,15-4 3 16,6 0 4-1,4-3-4-15,4 0-1 0,3 3-5 16,0 10 1-16,-10 12 0 16,-11 15 2-16,-14 17-1 15,-11 12-1-15,-7 19-6 16,-10 24-4-16,-8 1-3 15,-6 0 0-15,-8 13 0 16,-6-4 3-16,-8-9-5 16,-3-16-3-16,-4-9 3 15,1-10 1-15,-1-9-18 16,7-16-7-16,4-12-32 16,7-16-13-16,7-18-24 15,7-14-9-15,7-2-63 16</inkml:trace>
  <inkml:trace contextRef="#ctx0" brushRef="#br0" timeOffset="39152.905">9521 14496 292 0,'4'-12'110'0,"0"-1"-86"0,-1-5 27 0,1 5 5 16,-1-6-10-16,-3-3 0 15,-3-3-13-15,-1-3-3 16,-3 0-17-16,0-1-3 0,0-2 0 16,7-3-4-16,7-7-1 15,7-3-2-15,7-12-3 16,18-1 5-16,17 7 1 15,15 15 4-15,0 17 4 16,-4 18-6-16,3 25-2 16,-6 9 1-16,-11 13 0 15,-11 19-1-15,-10 22-1 0,-8-10-3 16,-10-6 1-16,-3-9-2 16,-4-16-1-16,-3-3-37 15,3-13-17-15,0-6-37 16,0-9-16-16,3-6-66 15</inkml:trace>
  <inkml:trace contextRef="#ctx0" brushRef="#br0" timeOffset="39790.43">9349 15039 184 0,'7'-13'68'0,"3"4"-52"0,4-4 19 15,-3 7 5-15,0 0-5 16,-1 3 2-16,-3 3 3 0,-3 3 2 15,-8 9-22-15,-3 4 6 0,-7 3 4 16,-7 3-3-16,-7 6 1 16,-8 10-9-16,-2 6-4 15,-1-1-8-15,3-5-3 16,1-3-2-16,7-10 1 16,3-7-4-16,8-8-2 15,6-10-45-15,11-10-17 16,4-2-56-16,6-4-21 15,8 1 22 1</inkml:trace>
  <inkml:trace contextRef="#ctx0" brushRef="#br0" timeOffset="40057.446">9387 15026 280 0,'11'10'107'0,"-4"-7"-83"0,0 3 10 15,0-3 2-15,0 0-2 16,4 4 1-16,-1-1-5 16,1 3-2-16,3-2-15 15,4 8-6-15,-1-2-2 0,1 9-3 16,3-3 1-16,0-4-2 16,4-2 2-16,3-4-4 15,0-6 0-15,1 1 3 16,-5-4 1-16,-2 0-26 15,-5 3-9-15,-3 0-35 0,-7 3-12 16,-3 3-65 0</inkml:trace>
  <inkml:trace contextRef="#ctx0" brushRef="#br0" timeOffset="40489.032">9433 15011 312 0,'0'-10'118'0,"4"7"-92"0,-1 3 11 15,4 0-1-15,0 3-11 16,1 7 0-16,-5 2-3 16,-3 7-2-16,0 9-10 15,-3 19 2-15,-5 29 4 0,-2 5 3 16,-4 10 3-16,-4 28-10 16,4 3-4-16,7-2-1 15,10 2 2-15,15-3 2 16,10-19 3-16,8-18-5 15,9-16-1-15,15-16-6 0,-3-13-2 16,-11-8 2-16,17-17 3 16,11-2-2-16,-10-10-2 15,-4-10-29-15,-11-9-14 16,-6-6-47-16,-1-3-18 16,-3 3-65-1</inkml:trace>
  <inkml:trace contextRef="#ctx0" brushRef="#br0" timeOffset="41164.116">10552 15851 232 0,'-7'-56'88'0,"7"34"-69"0,0-10 19 0,0 23 6 0,0-4-5 15,3 4 1-15,1 3-9 16,3 12-2-16,0 16-16 16,0 15 5-16,0 14 5 0,3 5-8 15,1 4-3-15,0 15-7 16,-1 6-4-16,4 1 0 16,0-13 1-16,4-6 1 15,0-13 1-15,-1-6-29 16,-3-13-10-16,1-12-34 15,-5-13-11-15,-3-15-64 16</inkml:trace>
  <inkml:trace contextRef="#ctx0" brushRef="#br0" timeOffset="41599.61">10453 15494 276 0,'0'-10'104'0,"3"10"-81"0,11-9 5 0,-3 9-2 16,0-10-2-16,3 4 3 16,3-10 3-16,8-6 4 15,10-9-19-15,11-3 9 0,7 2 4 16,0 13-9-16,-4 13-1 16,-6 16 3-16,-8 11 1 0,-10 14-3 15,-11 6-1-15,-11 3-10 16,-10 0-3-16,-14 15-1 15,-7 4 0-15,-4 3-2 16,0-13 1-16,1-3-4 16,2-9 0-16,8-7 1 15,4-5 2-15,3-1-3 16,6 0-2-16,8 0-1 16,8 4 3-16,6 2-2 15,7 4-1-15,11 2 3 16,3 1 0-16,4-6 1 15,-1-4 2-15,1-9 1 16,-3-3 1-16,-1 0-13 16,-3-7-7-16,-4-2-33 15,0-4-14-15,-3 0-22 0,-4-3-8 16,0-3-57 0</inkml:trace>
  <inkml:trace contextRef="#ctx0" brushRef="#br0" timeOffset="41959.297">11282 16014 324 0,'-18'6'121'0,"11"-3"-95"0,-3 13 3 0,6-10-6 15,-3 4-9-15,0 5 2 0,0 4-5 16,3 3 1-16,4-3-7 15,0 0-1-15,4 0 0 16,3-10 2-16,4-9 3 0,-1-9 5 16,4-10 3-16,4 0 0 15,-1 0 1-15,-2 4-3 16,-1 2 1-16,-4 4-7 16,1 5-1-16,-1 4-2 15,-2 7 1-15,-1 2-6 16,3 1-1-16,1 2-2 15,-1-3-2-15,1-5-28 16,-1 2-12-16,5-6-19 16,-5-6-8-16,1 6-35 0,-1-10-15 15,1-2 10 1</inkml:trace>
  <inkml:trace contextRef="#ctx0" brushRef="#br0" timeOffset="42559.478">11515 15672 228 0,'-4'-100'85'0,"-3"53"-66"0,-3-38 21 0,6 41 4 16,0-12 2-16,-3 6 2 16,0 3-7-16,0 15-2 15,0 10-22-15,0 10-1 0,0 18 0 16,0 25 1-16,7 23 1 16,4 8-5-16,6 7-3 15,4 13-5-15,4 9-2 0,3-3-1 16,4-13 1-16,-1-9-2 15,1-16-1-15,-7-6 1 16,-8-13 1-16,-6-9-19 16,-8-6-8-16,-6-10-7 15,-4-3-3-15,0-9-6 16,-11-7 1-16,-3-9 15 16,-8-15 10-16,1-10 7 15,-4 3 3-15,4 3 3 16,10 13 3-16,11 12 6 15,7 7 4-15,14 12 7 16,7 10 3-16,11 5 1 16,3 1 1-16,8-3 4 15,9-10 6-15,15-9-3 0,4-10 2 16,-1-2-14-16,-17-4-5 16,-10 10-4-16,-1-13-1 15,4-7-4-15,-8 4-1 16,-9 0 1-16,-8 0 0 15,-4 6-2-15,-3 4 1 16,-7 5-2-16,-3 10 2 16,-8 6-2-16,-3 7-1 15,0 12 1-15,-4 19-1 16,8 6-3-16,3 0 2 16,10-3-1-16,11-9 0 15,7-16-3-15,8-3 1 16,2-13 2-16,12-12 3 0,3-13-7 15,-1 3-1 1,-2-3-64-16,-4 1-30 0,-11 2-81 16</inkml:trace>
  <inkml:trace contextRef="#ctx0" brushRef="#br0" timeOffset="43565.416">12760 15541 216 0,'-7'-13'82'0,"7"4"-64"0,-4-7 15 0,4 7 4 16,-3-1 1-16,-1 1 2 0,-6-4-3 15,-4 7 0-15,-4 6-20 16,-3 6 1-16,-4 7 2 0,0 15-11 16,4 3-2-16,4 13-3 15,3 6 0-15,10 4-2 16,11-14 1-16,11-8-4 16,10-13-2-16,11-16 4 15,0-16 1-15,-1-9 2 16,-2-6 0-16,-8-6-5 15,-7-1 1-15,-7-3 2 16,-7 4 3-16,-7-1-2 16,-3 7-2-16,-8 3 0 15,0 6-1-15,-3 16-3 16,4 6 0-16,-1 7 2 0,8-1 0 16,6 7-2-16,8-4 0 15,6 1 2-15,5-7 0 16,6-3 5-16,0-6 2 15,7-6 11-15,4-10 4 16,3-3-9-16,-3-19-4 16,0-15-3-16,-4-4 1 15,-6 1-1-15,-5-4 0 16,-6-15-3-16,-4-17 1 16,-7 1-4-16,-7-3 0 15,-7 9 3-15,-7 10 1 16,-4 18 3-16,-3 26 3 15,-7 25-4-15,0 18-3 16,-1 32-1-16,1 34 1 16,4 35 1-16,2 50 1 0,1 18 0 15,11 26 0-15,6-16-2 16,8-12-2-16,10-26-2 16,10-27 1-16,12-29-1 15,2-32 0-15,1-21 2 16,-3-31 0-16,-5-23-9 15,-6-9-2-15,-7-12-1 16,-11-4 0-16,-11-22 4 16,-6-18 3-16,-5 0 0 15,1 9 4-15,0 12-2 16,4 13-1-16,6 10 0 16,8 9 3-16,6 12 0 0,15-2 3 15,7 5-3 1,7 1-2-16,3-7 4 0,7-3 3 15,8-3-28-15,3-9-13 16,-4 3-43-16,-10-4-19 16,-11 4-50-1</inkml:trace>
  <inkml:trace contextRef="#ctx0" brushRef="#br0" timeOffset="44154.642">12009 16569 272 0,'0'-16'101'0,"0"4"-78"0,0-13 11 0,0 15 1 16,0-5-4-16,-4-7 4 15,1-3 1-15,-5 3 2 16,-6 6-21-16,-3 10 6 0,-12 12 1 16,-6 13-8-16,-4 12-4 15,-6 19-7-15,-1 32-2 16,7 6-1-16,11-1-2 15,14 11 1-15,17-20 1 16,1-15-1-16,27 9-1 16,-2-13-2-16,16-12-1 15,-9-3 2-15,24-15 0 0,-11-8 1 16,11-17 2-16,-11 2-25 16,4-25-10-16,4-19-18 15,-11-2-9-15,-11-4-16 16,-7-6-7-16,-10-16-43 15</inkml:trace>
  <inkml:trace contextRef="#ctx0" brushRef="#br0" timeOffset="44454.367">12231 16158 312 0,'-28'-81'115'0,"24"65"-89"0,-3 7 19 0,7 9 12 16,4 15-21-1,3 26-10-15,3 28-5 16,4 9-12-16,4 10 3 0,0 31 4 15,-1-3-4-15,4-6-2 16,4-6-3-16,0-7 0 16,3-13-6-16,-7-33-3 15,-3-11 5-15,17-27 3 16,11-16-3-16,0-10 0 16,3-12-1-16,-3 3 1 15,-4-3-2-15,-6 3-1 16,-8 7 1-16,-7 8-1 15,-3 7-9-15,-8 7-4 16,1 2-37-16,-1 3-15 16,1 1-24-16,0-4-8 0,-1 1-40 15</inkml:trace>
  <inkml:trace contextRef="#ctx0" brushRef="#br0" timeOffset="44967.026">13039 16707 260 0,'-29'-9'96'0,"19"5"-75"0,-4 11 21 15,10-1 3-15,-3 6-8 16,0 7 1-16,0 0-11 16,0 9-2-16,0 4-14 0,0-1 0 0,3 4 0 15,1-7-4-15,3 6-2 16,3-6-2-16,4-2 0 15,0-8 0-15,4-8 3 16,3-4 3-16,4-12 5 16,-4-7-2-16,0-9 3 15,-3-6-2-15,-8-6 0 16,-3-4-5-16,-3 7-3 16,-1 6 0-16,1 12 1 15,-4 13-1-15,3 13 0 16,4 5-8-16,4 7-2 15,6-3-3-15,1 7 2 16,3-7 8-16,3-4 4 16,1-5-6-16,0-7 1 0,-1-6 3 15,1-6 2-15,0-4 2 16,-1-2 0-16,1-1-4 16,0 1-1-16,-1 2 1 15,4 4 0-15,1 3-2 16,-1-3-2-16,0 6 1 15,0 0 1-15,-3 0-19 16,-4-3-6-16,-4-4-37 16,8-2-14-16,3 0-23 15,0-10-9-15,4-6-36 16</inkml:trace>
  <inkml:trace contextRef="#ctx0" brushRef="#br0" timeOffset="45686.009">13522 16723 300 0,'-18'25'112'0,"11"-10"-87"0,0 14 9 0,7-20-1 16,0 4-8-16,4 2 0 16,3 1-5-16,3-4 0 15,1-2-11-15,3-4-1 0,0-6 2 16,0-3-4-16,-3-6-1 16,-1-7 2-16,-2-3 0 15,-5-6 3-15,-3 0 4 16,-3 3-4-16,-5 6 2 15,1 4-5-15,4 5-2 16,-1 14-2-16,4 12-3 16,4 12 5-16,3 7 1 0,4 5 9 15,3 8 2 1,3 5-2-16,1 7-1 16,-4 3-4-16,-7-7 1 15,0-9 0-15,-17-6 3 0,-8-6-7 16,-3-7-2-16,-7-6-3 15,-1-6 1-15,1-3-4 16,0-10 0-16,3-6-6 16,4-6 0-16,3-10-6 15,8-6 1-15,3-9-5 16,7-1-2-16,7-5 0 16,7-4-1-16,11-3 8 15,10 0 7-15,11-3 4 16,7-9 1-16,3-13 2 15,1 0 1-15,-5 3 1 0,-2 10 2 16,-4 9-5-16,-7 9-1 16,-4 7 0-16,-3 2 2 15,-8 7-1-15,-3 4-1 16,-3-1 5 0,-4 3 1-16,-7-3 6 0,-7 0 3 15,-7-2-4-15,-3-1-1 16,-8 3 0-16,-3 3 1 15,-4 7-3-15,0 18-3 16,-3 7 0-16,0 6-1 16,0 6-5-16,-1 13 1 15,8 9 2-15,11 3 3 16,10-3-2-16,10-3-2 0,8-12 0 16,7-10 1-16,10-6-1 15,14-7-1-15,8-15-4 16,-1-9 0-16,-3-7-25 15,-3-6-10-15,-8 0-18 16,-7 0-7-16,-3 3-130 16</inkml:trace>
  <inkml:trace contextRef="#ctx0" brushRef="#br0" timeOffset="47800.753">766 3597 236 0,'3'-21'88'0,"8"17"-69"0,3-2-5 16,-4 6-5-16,4 3-2 15,8 4 4-15,2 5 0 0,8 7 1 16,3 9-6-1,18 0 3-15,21 4 1 0,18-4-1 16,-7-3 0-16,31-6 1 0,15-7 1 16,3-2-1-16,28-7-1 15,-7-3 3-15,18 0 3 16,14 0-4-16,-7 3 1 16,21 0-9-16,-17 0-2 15,20 4 1-15,-10-7 1 16,0 3-4-16,7-3 1 15,-31 0-51-15,-8 3-20 16,-17 0-66 0</inkml:trace>
  <inkml:trace contextRef="#ctx0" brushRef="#br0" timeOffset="50170.022">1111 5786 232 0,'4'-9'88'0,"-1"2"-69"0,1 1 8 16,-4 6 1-16,7-6-2 16,-4 0 2-16,-3-1 0 15,0 1 0-15,0 0-15 0,0-1-1 0,-3 1 1 16,-8 3 2-16,4 3 3 16,-3 6-6-1,-1 7-2-15,-7 9-3 0,4 3 0 16,7 3-4-16,-3-6-2 15,3 3-3-15,3-3 1 16,4-6 3 0,7-7 1-16,4-6 1 0,-1-6 2 15,8-3 1-15,7-7 1 16,-8-5 0-16,4-4 0 16,-10-3-2-16,-4-4 1 15,-7-2-2-15,-7 3 2 16,-4 3 2-16,-6 6 5 15,-1 6-8-15,1 7-3 16,-5 12-2-16,8 7-1 16,0 6 0-16,0 3 0 15,3 0-3-15,4-1 2 16,-3-2 1-16,10 0 0 0,3 0 0 16,8-7 0-16,3-2 0 15,4-4 2-15,3-6 3 16,14-3 2-16,0-6-1 15,-3-4 1-15,-7-6-4 16,0 0 0-16,-8-9 1 16,-6-3 2-16,-8 3-1 15,-10-1 0-15,-7 7-3 16,-7 4 1-16,0 5-2 16,-7 10-1-16,-4 9-2 0,4 10 1 15,-1 6-1-15,8 6 0 16,0 3 0-16,3 1-2 15,4 2 0-15,7-2 3 16,7-1-2-16,4-3 1 16,6-6 0-16,12-6 0 15,2-7 0-15,4-9 0 16,8 0 6-16,3 0 5 16,-4-9-3-16,-7-1-1 15,-3-5 0-15,-1-10-1 16,-9 0 0-16,-8-7 0 15,-11 4 0-15,-10 3 2 16,-11 0-3-16,-3 3-2 16,-4 3 0-16,-3 10 1 0,-4 9-3 15,4 9 0-15,10 10-1 16,-3 6-2-16,0 3-2 16,10 0 1-16,4 1 3 15,7-1 1-15,3 0-2 16,8-6 2-16,3-3-1 15,7-10-2-15,4 1 3 16,14-10 0-16,-1-3 3 16,5-7 1-16,-1-2 1 15,0-4 0-15,-10-3 0 16,-4-12 0-16,-7-4-2 16,-7-2 1-16,-10-4 0 15,-11 3 1-15,-11 1-2 0,0 12-2 16,-10 6 1-16,3 12 1 15,0 14-3-15,1 12 0 16,-5 12-1-16,8 0-2 16,7 7 0-16,7-4 3 15,7-2-2-15,3-4 1 16,8-3 0-16,3 0 0 16,3-9 0-16,8-7 0 15,7-3 2-15,10-6 0 16,0-6 2-16,4-3 1 15,0-7 1-15,-7-9 2 16,-8-6-3-16,-2-1-2 16,-12-2 2-16,-10 2 2 15,-10 4 0-15,-12 9 0 16,-2 7-3-16,-5 12-2 0,-6 3-2 16,3 16-1-16,8 3 2 15,-1 6 0-15,0 3-2 16,11 1 0-16,4-1-1 15,6-3 0-15,8 0-2 16,3-9 1-16,7-6 5 16,14-7 2-16,0-3-3 15,4-6-1-15,10-3 5 16,-3-7 3-16,-7-2-3 16,-4-10-2-16,-7-4 2 0,-3-5 0 15,-11 2 1-15,-11-2 2 16,-13 0-3-16,-4 5 0 15,-8 7-1-15,1 13-2 16,-4 9 1-16,-3 12-1 16,3 10-3-1,11 7 2-15,0 2-4 0,7 0 1 16,0 1 0-16,10-1-1 16,4-3 1-16,14-3 3 15,1-6 0-15,9-6 1 16,1-10 0-16,10 3 0 15,4-12 2-15,-7 3 3 16,-8-10 2-16,-2-6 1 16,-8-6-4-16,-7-3-1 0,-11 6 3 15,-6-3 1-15,-11 9-6 16,-4 7 0-16,0 9-1 16,-3 6 0-16,-4 10 0 15,4 3 0-15,10 3-3 16,4 0 0-16,4 0-1 15,6-1 0-15,4-2 3 16,7-6 0-16,7-4 1 16,0-2 2-16,11-4-1 15,0-6 2-15,3-4 0 16,-7-2 3-16,-3-4-3 0,-8-2 0 16,1-7 3-1,-8 3 1-15,-6 0-1 0,-8 0-1 16,-3 10-3-16,-7 9-2 15,-7 9-2-15,7 1 1 16,-4-1 1-16,11 10 0 16,7-3-3-16,0 2 2 15,3-5 1-15,8-4 0 16,3-2 0-16,3-4 0 16,8-3 0-16,-4 0 0 15,0 0-25-15,4-3-8 16,-4-1-27-16,4 1-10 15,-1 0-20-15,-3-3-7 16,1-4-62 0</inkml:trace>
  <inkml:trace contextRef="#ctx0" brushRef="#br0" timeOffset="51132.608">1803 5388 256 0,'-11'0'96'0,"8"-3"-75"0,-8 0 12 0,7-1 0 15,1-2-9-15,-4-3-2 16,0-4 1-16,-4-2 0 15,1-1-12-15,-4-3 4 0,-4 0 5 16,-7 4 0-16,1 2 0 16,-15 4-2-16,3-1-1 15,1 4-7-15,-14 0-4 16,-8-1-1-16,-6 4-1 16,-8 0 2-16,4 3 1 15,7 3-3-15,-7 7-3 16,0 5 2-16,-10 7 0 15,6 0-4-15,1 6 1 16,10 4 2-16,3 2 1 16,15 7 1-16,3 6 0 0,7 10 0 15,8 5 2 1,9 1-3-16,5 0-2 16,3-1 4-16,3 7 1 0,4 10-2 15,11-1-3-15,6-9 4 16,15 0 1-16,14-12-2 15,3-1-3-15,8-12 2 16,3-10 0-16,17-2 1 16,12-10 2-16,13-7-1 15,4-2 2-15,17-7 0 16,11 4 1-16,-7-4-2 16,11-3 1-16,10 6-2 15,-7 1 0-15,11-4-3 16,7 3-2-16,-15 1 3 0,1-1 0 15,7 4-1-15,-4 2 1 16,-18 1-2-16,4 0-1 16,0-4 1-16,-10-2 1 15,-11-13 3-15,10-10 4 16,4-9 0-16,-3 0 2 16,-18-6-6-16,6 0-3 15,1 3-1-15,-7-4-1 16,-11-2 2-16,-6 0 1 15,-19-4-1-15,-3-2 1 16,-14-7 0-16,-3-6 1 16,-8-1-2-16,-14-2 1 15,-17 3-2-15,-15-10 2 16,-10-15-2-16,-14-10 2 16,-25 7 0-16,-25 6 1 0,-10 6-2 15,-25 7-2-15,-24-4-2 16,-5 0 1-16,-27-3-1 15,-7 0 0-15,-18 1-5 16,-11 8 0-16,-14 4-4 16,8 18 2-16,-19 13-4 15,1 16 1-15,-7 12-12 16,-29 23-2-16,25 5-26 16,29 4-9-16,48-19-72 15,54-10-31-15,35-12 11 16</inkml:trace>
  <inkml:trace contextRef="#ctx0" brushRef="#br0" timeOffset="53805.79">25030 4356 224 0,'-25'-6'85'0,"14"6"-66"0,-6 0 14 16,10 0 4-16,-4 0-4 16,4 0 3-16,-4 0-7 15,4 0-1-15,0 0-15 16,4 0 1-16,-1 0 0 0,4 0-1 15,7-9 0-15,7-4-1 16,22-6 2-16,17-9-3 0,14 0-1 16,0 6-2-1,7 0 2-15,3 6-3 16,1 10 1-16,-11 9-3 16,-14 10 0-16,-14 5 8 15,-18 4 6-15,-18 13-4 0,-17-4 0 16,-10 4-5-16,-5-1-1 15,-2 1-5-15,-1-7-3 16,0 3 0-16,4-9-1 16,3-3-3-16,8 6 0 15,6-3 2-15,11 0 2 16,7 3-2-16,4-3-2 16,6 6 2-16,4 0 2 15,8 4-2-15,2 2 0 16,-2-2-1-16,-5 5 0 15,-3-5 4-15,-6-4 1 0,-8-3 10 16,-11-3 6 0,-6 0-4-16,-12-3 0 15,-2-1-9-15,-8 1-2 16,-7-3-2-16,-10-3-2 0,-4 5 3 16,0-2 0-16,4-3-6 15,10-4-2-15,10-3-40 16,15-6-15-16,18-6-10 15,17-3-2-15,7-4-9 16,8-3-1-16,2-2-55 16</inkml:trace>
  <inkml:trace contextRef="#ctx0" brushRef="#br0" timeOffset="54285.102">26130 4425 332 0,'0'-31'126'0,"-3"3"-98"0,-8-4-1 0,4 17-6 15,-7 2-6-15,-7-3 0 0,-7 7-5 16,-4 15-2-16,0 4-4 15,0 8 2-15,1 11 0 0,-5 5 4 16,5 13 1-16,-1 13-3 16,7 15-3-16,4 3-2 15,10-9 0-15,11-3-2 16,7-3 2-16,11-10 7 16,14-6 5-16,21-12 8 15,17-13 3-15,8-13 0 16,-4-15 1-16,4-13-6 15,3-19-1-15,-4-24-9 16,-6-14-2-16,-22 1-5 16,-20-3-1-16,-29-4 1 0,-22-5 2 15,-13 5-5-15,-11 16-1 16,-21 16-2 0,0 22-2-16,7 18-4 15,11 17 0-15,14 5-34 0,17 7-14 16,18 6-22-16,18-3-9 15,6 0-90 1</inkml:trace>
  <inkml:trace contextRef="#ctx0" brushRef="#br0" timeOffset="54496.116">26723 4513 344 0,'-4'-9'129'0,"15"-1"-100"0,7 1 15 0,-4-1 1 0,10-2-25 16,19-7-6-16,13 3-11 16,4 1-3-16,-7-1 0 15,-7 13 0-15,-11-7 0 0,-7 10-47 16,-3 4-20-16,-4 2-81 16,-3-3-46-1,0 3 91-15</inkml:trace>
  <inkml:trace contextRef="#ctx0" brushRef="#br0" timeOffset="54916.434">27333 4049 316 0,'4'-31'118'0,"6"15"-92"0,12 7 2 0,-8 5-7 16,7 4-8-16,3 0 2 15,8 4 5-15,4 5 4 16,-1 0-12-16,0 7 9 0,-3 9 2 16,0 10 6-16,-11 5 2 15,-11 17-10-15,-6-4-5 16,-11 0-5-16,-11-2 0 16,-14 2-4-16,-6 0-2 15,-8 4-2-15,0 5-3 16,7-5-2-16,4-4 1 15,7-6-1-15,6-6 0 16,8-4 0-16,11-2 0 0,13-10 6 16,19-6 2-16,13-3-5 15,11-7 0-15,0-6-1 16,-4 3 2-16,1-6-1 16,-8 0 2-16,0-6-22 15,1 6-9-15,-1-3-28 16,-3-3-12-16,-1 6-28 15,1-10-12-15,-7 1-30 16</inkml:trace>
  <inkml:trace contextRef="#ctx0" brushRef="#br0" timeOffset="55395.36">28162 4187 372 0,'-10'-25'140'0,"10"9"-109"0,-4-3 7 0,8 10-6 16,-1 0-12-16,1 2 1 15,3 1-10-15,3-7-4 16,4 4-4-16,4 3-3 0,10 0 1 15,8-1-1-15,-5 7 0 0,-6 0 6 16,10 16 4-16,-3-4 3 16,-4 29 3-16,1 19-3 15,-12-1 0 1,-10-2-3-16,-10-7-1 0,-11 3-3 16,-8-3 1-16,-6 1-2 15,-4-1 0-15,1-6-3 16,2-4 1-16,8-5-2 15,4-4-1-15,6-2-4 16,4-8 0-16,11 5 6 16,13-14 4-16,18-3-1 15,11 1 0-15,4-7-3 16,-1-3 1-16,-7-3-2 0,-3 0 2 16,-7-4-24-16,-4 7-11 15,-7-9-34-15,-3 6-13 16,0-3-111-1</inkml:trace>
  <inkml:trace contextRef="#ctx0" brushRef="#br0" timeOffset="55760.354">29094 4218 372 0,'-7'-12'140'0,"7"12"-109"0,0-3 2 16,0 3-6-16,7-4-15 15,0 4 1-15,7-3-8 16,0 0-1-16,11-3-2 0,-4 3-6 0,3 3-2 16,-2-6-63-1,-12 12-27-15,1 0-57 16</inkml:trace>
  <inkml:trace contextRef="#ctx0" brushRef="#br0" timeOffset="55922.873">29012 4522 316 0,'32'0'121'0,"-32"0"-95"0,57-9-2 0,-47 6-9 15,18-7-9-15,18-5-1 16,-10 2-6-16,-5 4-1 15,5-1-94-15,-8 1-40 16,-3 0 22-16,-4 2 15 0</inkml:trace>
  <inkml:trace contextRef="#ctx0" brushRef="#br0" timeOffset="56521.174">30053 3967 356 0,'18'-31'134'0,"-18"31"-104"0,3-12 7 15,-3 8-5-15,-7 1-18 16,0 0-3-16,-21 6-5 0,3 0 1 16,-21 10-4-1,8-4 0-15,-5 10 3 0,8-3-1 0,0 9 0 16,7 0-6-16,6 10 1 15,5-7-5-15,10 9 1 16,0-8 4-16,17 14 2 16,1-11 0-16,17 5-2 15,-3-5 7-15,13 5 3 16,-6-5-3-16,7 21-2 16,-7-12 4-16,3 18 2 15,-7-12 2-15,-3 4 3 16,-4-14-1-16,-10 7 4 15,-4-9-7-15,-14-7 1 16,0-9-6-16,-25-1-2 16,4-5-2-16,-22-7 0 15,8-3 2-15,-4-6 2 0,7 0-3 16,4-13-1-16,7 4-3 16,7-13-1-16,3 3-4 15,18-16 1-15,0 7 2 16,35-19 1-16,-6 9-2 15,27-28 2-15,-10 19-1 16,17-25 0-16,-10 12 2 16,21-9 0-16,-17 15 2 15,10-21 1-15,-18 22-4 16,-14-13 1-16,-6 12 0 16,-36 16 0-16,3 10-11 15,-24 18-3-15,3 4-55 16,-10 12-24-16,7 3-100 15</inkml:trace>
  <inkml:trace contextRef="#ctx0" brushRef="#br0" timeOffset="57693.53">25255 5595 252 0,'-17'-3'93'0,"20"3"-72"0,1-7 5 0,3 1-1 15,7-3-1-15,4-7 3 16,3 3-1-16,3-5-1 16,8-1-14-16,3 0 4 0,8 0 3 15,6 0 1-15,4 1 1 16,0 8-3-16,-4 7 0 16,-3 3-3-16,-7 3-1 15,-7 3-3-15,-11 7 1 16,-7 3-2-16,-7 6 2 15,-14 6-4-15,-7 3-2 16,-11 7-2-16,-3-1-3 16,0 1 1-16,0-7-1 15,-1 7 0-15,8-7 2 16,7-2-6-16,7-4 1 16,11-3 1-16,10 0 1 15,7 0 1-15,7 3 0 0,0-3-3 16,1 3 0-16,-1 9 4 15,-7 1 1-15,-3-1 0 16,-4-3-2-16,-7 4 5 16,-4-4 1-16,-6 1 4 15,-8-4 1-15,-6 0-3 16,-8-6-3-16,-7 0-2 16,-3-3 0-16,-4-3-2 15,0-7-1-15,0 0-8 16,4 1-3-16,7-10-27 15,7 0-11-15,7 0-18 16,7-10-6-16,7 1-32 16,10-7-10-16,11-9 4 15</inkml:trace>
  <inkml:trace contextRef="#ctx0" brushRef="#br0" timeOffset="58339.604">26236 5626 252 0,'35'-47'93'0,"-24"31"-72"0,3-6 22 0,-7 13 6 16,0-3-11-16,0-1-2 15,-3 0-9-15,-4 1-5 0,-4 2-12 16,-10 4 0-16,-7 0 3 0,-11 6-3 16,-10 6 2-16,-8 7-5 15,1 9-2-15,3 3-5 16,7 9 0-16,11 1 0 15,7-4 0-15,10 0-3 16,8 1 0-16,10-7 2 16,7 0 0-16,11-3 1 15,10 0 0-15,4 0-3 16,0 3 2-16,-1 3 1 16,-2 0 2-16,-4 1-1 15,-4 2-1-15,-4 7 1 16,-2 2 1-16,-8-8 1 15,-7 8 1-15,-4 1 9 0,-6-6 6 16,-4 2-8-16,-4-5-1 16,-7-7-4-16,-3-3 1 15,-3-3-4-15,-5-4 0 16,-2-5 1-16,-5-7 0 16,5-3-5-16,-1 0 1 15,4-10 0-15,3-8 2 16,7-4-3-16,8-16 0 15,10-9-1-15,14 3 0 16,14-3 0-16,11 3 0 16,3-3 2-16,4 0 0 15,0-6-3-15,3-13 2 16,8-3 1-16,-1 3 2 16,-6 6 1-16,-12 1 1 15,-9 6-2-15,-19 6-2 0,-13 6 1 16,-11 13-1-16,-8 9-3 15,-2 16 0-15,3 6-5 16,3 12-2-16,7-2-26 16,8-4-9-16,10 10-15 15,10-6-5-15,12 2-88 16</inkml:trace>
  <inkml:trace contextRef="#ctx0" brushRef="#br0" timeOffset="58564.253">26656 5880 328 0,'-18'-6'123'0,"18"6"-95"0,7-6 7 0,4-1-1 16,10-5-13-16,7-4-2 15,8-6-11-15,6-3-3 16,7 3-3-16,1 3-2 0,-4 10 3 15,-8 3-18-15,-6 6-6 16,0 6-37-16,-4 0-12 16,-7 0-70-1</inkml:trace>
  <inkml:trace contextRef="#ctx0" brushRef="#br0" timeOffset="59089.496">27249 5476 340 0,'-4'-16'126'0,"8"3"-98"0,6 4-3 16,1 6-10-16,3-7-7 16,14 1 2-16,11 0 4 15,7 2 1-15,0 4-8 16,-4 3 9-16,-3 3 6 0,-8 7-2 15,-9 5 0-15,-12-2 0 0,-10 12 0 16,-7-3-7-16,-10 3-3 16,-5 0-5-16,1 3-2 15,0 1-1-15,7-7-2 16,0 0 1-16,7-4-1 16,3-2-3-16,4 3 0 15,7 3 2-15,4 0 2 16,3 0-2-16,4 0 0 15,3 3 1-15,-4-3 0 16,1 3 0-16,0-3 2 16,-4 3-3-16,-4-6 0 15,-3-4 12-15,-14 1 7 16,-3-4-5-16,-11 1-2 16,-8 0-6-16,-6-1-4 15,-4 4 0-15,1-1-1 0,2 1 2 16,1-3 1-16,3-4-4 15,8 0-1-15,2-2-32 16,12-4-53 0,6 3 11-16,11-6-4 15,4-6 5-15,10-4-65 16</inkml:trace>
  <inkml:trace contextRef="#ctx0" brushRef="#br0" timeOffset="59479.49">28053 5560 272 0,'46'-53'101'0,"-46"53"-78"0,10-19 9 0,-6 16 0 15,-4-3-7-15,0-1 3 16,-14 4-7-16,0 0-1 16,-18 9-11-16,-17 10-1 0,-1 12 2 15,4 10-2-15,4 9 3 16,10 6 0-16,7 1 1 15,11-4 0-15,11-6 0 16,13-7-2-16,15-5 1 16,17-4 0-16,15-9 3 15,-1-7 2-15,-3-5-1 16,0-7 1-16,-7-10 3 16,-4-6-5-16,-6-9 2 0,-12-12-5 15,-13-7-1-15,-11-3-6 16,-7 9-3-16,3 7 0 15,-20-10 1-15,2 10-12 16,-16 2-3-16,6 4-18 16,0 7-6-16,-3 8-20 15,10 1-9-15,11 9-19 16,11 9-10-16,6 1-45 16</inkml:trace>
  <inkml:trace contextRef="#ctx0" brushRef="#br0" timeOffset="59706.046">28600 5494 332 0,'-7'-12'126'0,"7"12"-98"0,14-13-5 0,-11 10-11 16,11-3-10-16,-3 0-2 15,7-4 1-15,-4 4 1 16,7-3-1-16,0 5-3 0,0 4 1 16,-3 0-48-16,-8 10-19 15,-2-7-63 1</inkml:trace>
  <inkml:trace contextRef="#ctx0" brushRef="#br0" timeOffset="59884.841">28617 5764 364 0,'11'-6'134'0,"-11"6"-104"0,21-13 3 16,-17 10-5-16,10-6-17 15,0 2-3-15,14-11-5 16,-3-1-3-16,14 0 1 16,-8 0-1-16,5 0 2 0,-5 4-47 15,5 2-22-15,-12 4-90 16</inkml:trace>
  <inkml:trace contextRef="#ctx0" brushRef="#br0" timeOffset="60514.796">29545 5325 356 0,'21'-31'134'0,"-21"31"-104"0,11-32 7 0,-8 26-5 15,-3-6-18-15,0 2-3 16,-14-2-5-16,0-1 1 16,-18 7-4-16,4 0-4 0,-14 9 0 15,7 0-1-15,-1 9 0 16,8 1 2-16,3 6 2 16,4-4-3-16,7 7-2 15,0-3-1-15,7 3 3 0,3-6 0 16,4 3 3-16,0-4-3 15,11 4 0-15,0-3 1 16,13-1 0-16,-3-2 4 16,18 9 2-16,-7-6-2 15,10 12-1-15,-6-6 1 16,2 12 0-16,-6-6 4 16,-4 10 5-16,-6-7 8 15,-15 1 7-15,0-1-6 16,-14-3-3-16,0-6-7 15,-18 0-2-15,4-9-6 16,-22 3-3-16,8-4 0 16,-7-3 1-16,7-2-1 0,3-4 2 15,7 0-4-15,4-6 0 16,3 0-1-16,15-13-2 16,-1 7 0-16,25-20 3 15,-3 7 0-15,24-18 1 16,-6 5 0-16,17-9 0 15,-11 7 0-15,25-26 2 16,-11 19-1-16,4-31-1 16,-10 15 1-16,-19-2 1 15,-2 8-1-15,-29 10 2 16,0 7-4-16,-18 15-2 16,0 3-25-16,-6 6-11 15,3 7-55-15,-8 9-25 16,5 0-50-1</inkml:trace>
  <inkml:trace contextRef="#ctx0" brushRef="#br0" timeOffset="62302.128">26317 7141 248 0,'14'-44'93'0,"-10"31"-72"0,3-9 11 0,-7 13 1 0,0-1 4 16,-4-2 4-16,-3-1 1 15,-7 1-2-15,-3 2-21 16,-12 1 6-16,-9 9 3 0,-15 12-7 15,-7 20-1-15,0 15-8 16,0 16-2-16,-4-1-6 16,-6 26-1-16,10 16-1 15,17-17-2-15,29-5-2 16,25-19-1-16,17-10 2 16,29-19 0-16,24-15 1 15,3-13 2-15,-3-6 1 16,-6-6 1-16,-12-3-13 15,-10-1-7-15,-11-2-22 16,-3-4-9-16,-11-3-4 16,-3-6-1-16,-4-9-7 0,0 2 0 15,4-5-25 1,3-10-34-16,0-7 42 16,4-27 41-16,0-4 25 15,-4-3 71-15,-3-9 30 16,-7 0-11-16,-4 3-7 15,-7 9-4-15,-4 19-2 16,-3 19-36-16,-3 22 2 0,-4 32 1 16,0 21-7-16,0 16-1 15,-1 18-11-15,1 29-4 16,0 3-4-16,7 1-2 0,4-1-3 16,3 3-2-16,4-6 1 15,6-13-1-15,4-21 6 16,4-23 6-16,14-28-2 15,10-21 2-15,11-10-3 16,0-4 0-16,-7 4-1 16,-14 3 0-16,-11 7 2 15,-10 8 1-15,-15 10-8 16,-10 7-1-16,-3 12-7 16,-1 3 1-16,4 9-33 15,7-5-16-15,11-4-3 0,6-3-2 16,4-10-3-16,4-2 1 15,0-7-22-15,-1-3-10 16,1-3-15 0</inkml:trace>
  <inkml:trace contextRef="#ctx0" brushRef="#br0" timeOffset="67375.863">27534 7366 280 0,'-3'-3'107'0,"3"-3"-83"0,0 6 8 16,0 0-2-16,0-3-7 15,0-3-2-15,3 6 0 0,-3-4 1 16,0-2-12 0,-3 3 10-16,-4 0 3 0,-7 0-5 0,-8 3 0 15,-6 3-9-15,0 3-1 16,-4 4-2-1,1 5 1-15,-1 10-6 0,4 3-1 16,6 4 0-16,5 2 0 16,6 1 0-16,8-7 0 15,10-6 0-15,3-6 0 16,8-10 2-16,7-12 1 16,3-13 5-16,7-3 5 15,-3-3 4-15,-4 0 2 16,-3 6 1-16,-8 6 0 15,-10 10 2 1,-3 10-12-16,-4 11-3 0,0 11-7 16,4 2-3-16,3 0-1 15,3 1 3-15,4-10-2 16,0 3 1-16,4-13 2 16,-4-2 0-16,0-7-20 15,-3-6-7-15,-4-4-17 16,3-2-5-16,-6-4-1 15,0 1 1-15,-1 2 3 16,4 4 2-16,-3 3 13 16,-1 6 6-16,1-3 15 15,-1 10 8-15,1-10 19 16,-1 0 10-16,4 0 14 16,0-10 9-16,0-2 2 0,0-7 1 15,1-6-10-15,2 0-3 16,1 0-15-16,3-4-2 15,0 11-8-15,4-1 1 16,-1 6-7-16,1 7-3 16,-4 6-1-16,-3 6-1 15,-4 10-2-15,0 0 1 16,0 9-11-16,-4-3-4 16,4-1-63-16,0-2-25 15,7-6-105 1</inkml:trace>
  <inkml:trace contextRef="#ctx0" brushRef="#br0" timeOffset="68141.861">28116 7413 356 0,'-10'-15'134'0,"10"15"-104"0,-14 0 20 16,7 3 4-16,-4 3-30 15,0 7-8-15,1 5-12 16,3 8-4-16,3-1 0 16,4-3-3-16,4-7 2 0,-1-2 1 15,4-10 2-15,0-6 1 16,1-7 3-16,-1-8 6 0,-4 5 2 16,1-3-1-16,-4 4 0 15,0 2-5-15,-4 10 0 16,-3 10-5-16,0 18-2 15,0 16 2-15,0 6 0 16,0 3-1-16,3-2 1 16,4-4 13-16,4-7 9 15,-4-2-3-15,-7-10-3 16,-11 0-7-16,-7-3-2 16,-6-9-4-16,-5-3-1 15,1-7-6-15,3-3 1 16,8-6-2-16,3-3 0 15,6-4 0-15,8-2 0 16,7-4-3-16,7 0-1 0,11-2-6 16,7-4-3-16,10-3-2 15,7-7-3-15,4-9-4 16,4-2-2-16,-5-1 5 16,-2 0 5-16,-4 6 4 15,-8 7 6-15,-6 3 1 16,-7 18 3-1,-8 16 1-15,-3 4 1 16,0-1 2-16,4 4-3 16,3-4-2-16,4-3 6 15,6-6 5-15,5-9 13 16,-5-4 9-16,-2 4-2 16,-1-13 0-16,-4 10-9 15,-3-13-1-15,-3 9-11 0,-11-3-2 16,0 3-1-16,-18 7 2 15,-10 3-5-15,3 12-3 16,4 10-2-16,4 9 0 16,6 9 0-16,11-2 0 15,14 2 0-15,14-9 0 16,15-9-2-16,6-10-1 16,1-6-40-16,-5-3-19 15,1-3-48-15,4 3-20 16,-1-1-26-1</inkml:trace>
  <inkml:trace contextRef="#ctx0" brushRef="#br0" timeOffset="68802.909">29182 6874 220 0,'0'-12'82'0,"3"-4"-64"0,1 3 18 0,-1 4 2 16,4-4-3-16,0-5 2 15,1-4 6-15,-5 3 5 16,1 3 5 0,-4 22-29-16,-4 16 0 0,-3 16-2 15,-4 15-10-15,1 19-2 0,-1 7-6 16,1-1-1-16,3-9-1 16,3-9 1-16,4-7-2 15,4-6-1 1,3-6 1-16,7-7-1 0,7-12 0 15,14-9 0-15,11-10 2 16,7-3 1-16,0-6 5 16,-4-7 3-16,-6-6 2 15,-12-6 5-15,-13-3-4 16,-18-7 2-16,-21-5-9 16,-25-1-2-16,-10 6-3 15,-1 7-2-15,4 9-2 16,4 7-1-16,14 12-20 0,10 9-10 15,14 4-36-15,15 3-16 16,13-4-103 0</inkml:trace>
  <inkml:trace contextRef="#ctx0" brushRef="#br0" timeOffset="69101.884">29630 7300 336 0,'-21'10'126'0,"17"-10"-98"0,4 6 17 0,4-3 1 0,3 0-14 15,7-3-3-15,3 0-9 16,8-3 0-16,7 0-11 16,3 3 14-16,-10 0 9 0,-4 0 4 15,-7 6 0-15,-3 1-8 16,-22 12-3-16,-14 31-14 15,1 3-4-15,-1-3-7 16,11 3-1-16,7-12-6 16,3-9-3-16,8 2-27 15,-1-9-14-15,1-6-48 16,-1-3-20-16,1-7-67 16</inkml:trace>
  <inkml:trace contextRef="#ctx0" brushRef="#br0" timeOffset="70184.38">30692 6717 308 0,'3'-31'115'0,"-3"15"-89"0,-7-3 19 0,4 10 1 0,-8 0-18 16,-7-1-5-16,-10 4-12 15,-11 6-3-15,-10 6-4 16,-11 10 2-16,4 3 0 0,3 0-5 16,10 2 0-16,8 1-1 15,10 0 2-15,11-3-1 16,18 0-1-16,17 3-2 16,18 0 1-16,10 0 1 15,4 15 0-15,0 4 4 16,-4 6 2-16,1 13 4 15,-8-4 1-15,-10-2 6 16,-11-7 3-16,-10-7 7 16,-11-5 4-16,-7-4-11 0,-8-6-4 15,-6-6-5-15,-3-9 0 16,-8-1-6-16,-7-9-3 16,0 0-1-16,4 0-1 15,3-9 0-15,7-1 2 16,8 1-3-16,10-13 0 15,17-13-1-15,19-18 0 16,13-7 0-16,11-2 0 16,17 5 0-16,15-2 0 15,0 2 2-15,-11 4 2 16,-11 0-3-16,-10 2 0 16,-14 4 3-16,-18 4 3 15,-17-1-2-15,-18 3-2 16,-25 13 0-16,-14 6 1 15,-4 9-23-15,5 7-8 0,6 6-48 16,10 3-20-16,12 6-92 16</inkml:trace>
  <inkml:trace contextRef="#ctx0" brushRef="#br0" timeOffset="70834.873">24507 8191 304 0,'18'3'112'0,"7"0"-87"0,17 3 0 16,-17-2-5-16,7-4-5 15,10 0 0-15,4 0 1 16,7 0 0-16,17 0-8 0,15 0 1 15,3 0 2-15,4 0 2 0,17 3 5 16,18 0-1 0,4 3-1-16,27 0 0 15,8-2 0-15,32-1 3 0,10-3 0 16,42-3-4-16,15-4 1 16,17-2-5-16,32-7-1 15,32-3-4-15,10-3 1 16,15 1-6-16,6-5-1 15,18 8-2-15,7 2 0 16,1 0 2-16,-1-3 0 16,-25 1-20-16,-10 8-9 15,4 1-14-15,-26-1-6 16,-24 10-2-16,-3-3 1 16,-29 6-1-16,801 7 57 15</inkml:trace>
  <inkml:trace contextRef="#ctx0" brushRef="#br0" timeOffset="72708.392">25989 9141 248 0,'-25'-9'93'0,"15"2"-72"0,3 1 11 0,7 0 3 16,0-4-12-16,0-2-1 16,3-4-7-16,4 0 1 15,4 1-9-15,3-4 2 0,4 6 2 16,3-2-2-16,7 2 2 15,7 1 0-15,8 5 1 16,3 7-2-16,7 7 1 0,10 12-2 16,11 15 2-1,-7 10 3-15,-14 3 3 0,-14-3 0 16,-14 9 1-16,-18 4 0 16,-18 12-2-16,-14 3-4 15,-13-3-2-15,-8-4-6 16,-7-2-3-16,-21 0 0 15,-7 3 1-15,3 0-1 16,11-1-1-16,10-11 1 16,12-1-1-16,9-12-5 15,15-10 1-15,14-3 2 16,18-9 1-16,17-6-2 16,18-7 2-16,10-9 1 15,1-3 2-15,-4-1-3 16,-4 1 0-16,-7 0 1 0,-6 3 2 15,-8 3-30-15,-4 0-11 16,1 0-20-16,-4-7-6 16,-3 7-51-16,3-9-23 15,0 0 23 1</inkml:trace>
  <inkml:trace contextRef="#ctx0" brushRef="#br0" timeOffset="73245.714">26674 9313 264 0,'-8'-3'101'0,"8"-3"-78"0,4 6 9 16,-4 0 0-16,7-9 0 15,0 6 3-15,4-7-6 0,3 1-3 16,3-4-14-16,8-3-1 0,14 1 2 16,14 2-3-16,10 7 2 15,1 6 2-15,-4 9 1 16,-7 7-2-16,-11 6 0 15,-7 6-1-15,-10 16 2 16,-11 6-5-16,-14 7-3 16,-10 2 1-16,-15 1 2 15,-10-4-4-15,-15 1-1 16,1 2-2-16,-1 1 1 16,8-1-4-16,7-5 0 15,10-7-4-15,11-6 1 16,11-7 0-16,10-9 2 0,21 0 5 15,14-12 3 1,11-4-2-16,7-9-1 16,-4-3-1-16,-3-3-2 0,-3-4 1 15,-8 7 1-15,-7-3-45 16,-6-3-21-16,-8 9-260 31,3-10 138-31</inkml:trace>
  <inkml:trace contextRef="#ctx0" brushRef="#br0" timeOffset="73605.629">27555 9589 364 0,'-21'0'134'0,"25"4"-104"0,10-1 5 0,0 0-4 0,7-3-16 15,15 0-1-15,2 3-6 16,12-3-3-16,13 0-2 16,8-3-3-16,-4 0 1 0,-7 0-26 15,-11-1-10-15,-3 1-53 16,-4 0-21-16,-3-6-25 16</inkml:trace>
  <inkml:trace contextRef="#ctx0" brushRef="#br0" timeOffset="74191.848">28610 9175 344 0,'-10'-25'129'0,"10"22"-100"0,-7-6 18 0,0 3 0 15,-8 2-23-15,-9 4-8 16,-15 4-6-16,-10 5 0 15,-1 0-5-15,1 10 1 0,3 6 4 16,4 0-8-16,6 0-1 16,12 1-3-16,10-1 0 15,6 9 0-15,16-3 0 16,6 1 2-16,7 2 0 16,11 4 0-16,10 3 2 15,4-1-3-15,0 1-2 16,-4 6 2-16,-7-3 2 15,-7 0 2-15,-6-3 1 16,-8 0 0-16,-7-4 0 16,-11 1 15-16,-10-4 8 0,-11-5-10 15,-6 2-4-15,-8-6-8 16,0-3-2-16,4-6-1 16,0-4-2-16,6-6 3 15,5-6 0-15,6-9-4 16,7-10 1-16,11-12 0 15,7-13 0-15,11 0 0 16,17-16 0-16,15-21 0 16,10-7 2-16,0 4-6 15,-4 5 1-15,-6 4 3 16,-8 3 2-16,-10 0 0 16,-11 9-2-16,-7 6 1 0,-11 10-1 15,-10 10 0-15,-10 9 0 16,-11 9-3-16,-8 19 0 15,1 0-20-15,7 9-8 16,10 7-48-16,18-4-21 16,11-8-74-1</inkml:trace>
  <inkml:trace contextRef="#ctx0" brushRef="#br0" timeOffset="74567.425">29224 9335 272 0,'-3'-9'104'0,"10"6"-81"0,0 0 16 0,0 3 1 15,3 0-13-15,8 0-3 16,3 3-17-16,11 0-4 15,7-3-2-15,3 3-1 0,0 0 0 16,-6 0-44-16,-8 4-18 16,-10 2-75-1</inkml:trace>
  <inkml:trace contextRef="#ctx0" brushRef="#br0" timeOffset="74747.671">29108 9671 364 0,'-4'9'137'0,"11"-9"-106"0,11 0 2 0,-4 0-7 0,14 0-18 15,18-9-4-15,18-1-3 16,3 1 1-16,-4-7-1 16,-10 1-67-16,-7 5-27 0,-7 1-55 15</inkml:trace>
  <inkml:trace contextRef="#ctx0" brushRef="#br0" timeOffset="75409.815">30180 9128 236 0,'0'-50'90'0,"0"25"-70"0,-3 6 24 15,-1 10 6-15,1 6-4 0,-1-3 2 16,1 6-9-16,3 6-4 15,-4 13-19-15,0 9 1 0,1 13 3 16,-1 6-7-16,-3 9-2 16,-3 13-6-16,3 9-4 15,0 1 0-15,0-7-1 16,3-3 0-16,1-3 2 16,3-7-3-16,3-5 0 15,1-7-6-15,-1-10 0 16,1-8-50-16,-1-14-19 15,1-5-94 1</inkml:trace>
  <inkml:trace contextRef="#ctx0" brushRef="#br0" timeOffset="75739.597">30544 9141 304 0,'7'-9'115'0,"-7"5"-89"0,-4 4 27 16,1 4 7-16,-1 2-21 15,-3 6-7-15,-4 4-15 16,-6 6-6-16,-4 3-6 16,-1 3-4-16,-2 1 0 0,3 2-1 15,3 0 0-15,4 1-3 0,10-1 0 16,8-6 4-16,10 3 1 15,14-9-3-15,4-3 1 16,3-7 0 0,0-3 2-16,4-6-1 0,-4-3 2 15,-3-3-11-15,-4-3-2 16,-10-1-48-16,-7-2-19 16,-4 2-84-1</inkml:trace>
  <inkml:trace contextRef="#ctx0" brushRef="#br0" timeOffset="76010.848">30847 9160 368 0,'3'-22'140'0,"-3"16"-109"0,0 6-9 15,4 9 55 1,-4 10-28-16,-4 6-13 15,-6 9-9-15,-4 10-18 16,-7 22-3-16,-4 13-2 0,0 2-2 16,4-6-2-16,3 13 1 15,8-3 1-15,3-7-1 16,3-3-1-16,4-9-19 16,4-9-8-16,-1-13-46 15,4-4-17-15</inkml:trace>
  <inkml:trace contextRef="#ctx0" brushRef="#br0" timeOffset="78381.014">21029 12380 252 0,'-7'-41'96'0,"7"26"-75"0,4-4 23 0,-1 9 5 0,-3 4-9 16,4 0 0-16,3 12-6 15,0 10 1-15,0 18-19 16,0 16 8-16,0 19 6 0,0 16-7 16,-4 37-1-16,1 4-9 15,-4 30 0-15,-4 8-4 16,-3 2 2-16,-3 19-6 15,-4-22-3-15,0-13 1 16,3-34 0-16,4-25-4 16,3 3 1-16,1-12-18 15,6-19-5-15,1-10-20 16,3-22-5-16,0-9-10 16,0-22-2-16,0-19-5 15,-3-9-1-15,-1-1643-61 16</inkml:trace>
  <inkml:trace contextRef="#ctx0" brushRef="#br0" timeOffset="78724.615">21463 12443 272 0,'21'-85'101'0,"-7"47"-78"0,4-9 24 0,-11 35 5 0,0-4-12 15,0 4-1-15,0 8-5 16,-3 11 1-16,-4 30-19 16,-4 23-5-16,-6 15-3 0,-5 13-2 15,-6 28-1-15,-7 6 1 16,0-6 1-16,7 7 1 16,7-7 0-16,10-16-2 15,15-15-1-15,10-20-3 16,7-8 1-16,7-16-2 15,15-10-1-15,6-9 1 16,4-10 1-16,-3-5-10 16,-5-7-4-16,-6-7-25 15,-7-8-11-15,-4-7-19 0,-6-3-6 16,-5-13-82 0</inkml:trace>
  <inkml:trace contextRef="#ctx0" brushRef="#br0" timeOffset="79025.116">22098 12283 276 0,'7'-38'104'0,"0"19"-81"0,0 4 25 0,-3 8 4 15,-1 1-10-15,-3 6 1 16,4 3-3-16,-4 10 2 0,-4 28-23 15,1 31 0-15,-8 22 2 0,-3 37-6 16,-4 20 2-16,-3 21-10 16,-3 7-4-16,-5 9 0 15,5 7 2-15,6-32-4 16,11-22-1-16,7-16-11 16,7-15-5-16,4-19-36 15,3-16-16-15,0-25-49 16,3-15-18-16,-2-13-6 15</inkml:trace>
  <inkml:trace contextRef="#ctx0" brushRef="#br0" timeOffset="80632.44">23389 12781 240 0,'0'-31'90'0,"0"18"-70"0,4-2 10 0,-4 8 2 0,0-2-7 16,3 3 0-16,-3 0 0 16,0 6-1-16,4 6-13 15,3 13 11-15,0 18 5 0,0 29-1 16,0 3-1-16,4 16-7 15,-1 12-1-15,-3 10-10 16,0-4-4-16,0 0-2 16,0-2 1-16,-3-1-1 15,3-6 2-15,-4-12-2 16,1-20-1-16,0-5-26 16,-1-16-12-16,-3-13-41 15,0-12-17-15,0-13-48 16</inkml:trace>
  <inkml:trace contextRef="#ctx0" brushRef="#br0" timeOffset="80870.12">22959 13368 308 0,'0'18'115'0,"7"-8"-89"0,10-4 10 0,-2 0 0 15,13-6-7-15,18-6 1 16,14-6-15-16,10-7-4 16,4-3-7-16,18-3-3 0,14 3 2 0,-7 6-2 15,-4 4 2-15,4 5-26 16,3 4-12-16,-3 3-44 16,-4 0-19-16,-7 0-33 15</inkml:trace>
  <inkml:trace contextRef="#ctx0" brushRef="#br0" timeOffset="81638.376">25139 12813 200 0,'18'-51'77'0,"-1"26"-60"0,1-9 10 0,-8 15 4 16,1-9 1-16,0-10 5 16,-4 1 4-16,-7-4 4 15,-4 3-24-15,-10 7 15 0,-11 9 4 16,-6 6-12-16,-12 10-5 16,-3 9-3-16,4 10-1 15,-4 9-8-15,-7 9-4 16,-10 7-4-16,-8 2-3 15,1 14 1-15,3 8 1 16,3 10-3-16,11-3 0 16,11-9 1-16,17-7 0 15,15-6-3-15,13-12 2 0,22-1 1 16,21-9 0-16,14 1 0 16,3-1 0-16,1 0 0 15,3 6 0-15,7 10 0 16,0 12 2-16,-4 4-1 15,-6 2-1-15,-8 1 3 16,-13-4 2-16,-12 1 9 16,-9-1 3-16,-12 0 3 15,-13 1 2-15,-15-7-6 16,-21-3 1-16,-14-9-8 16,-7-7-3-16,-3-3-6 15,-15-6 0-15,-6 3-2 0,-1-9 0 16,11-7 2-1,14-5 2-15,10-14-3 16,12-9 0-16,9-15-1 0,15-13 0 16,18-3 0-16,21-7 0 15,20-9 0-15,19-21 0 16,6-14 2-16,19-2 2 16,20-23-3-16,0-2-2 15,-3-4 2-15,-11 7 2 16,-6-4 0-16,-22 10-1 15,-25 19 1-15,-24 21 1 16,-22 20-1-16,-14 15-1 16,-17 16-2-16,-18 18-1 15,-14 26-5-15,0 15 0 0,11 13-20 16,6 0-7-16,22 0-20 16,21-6-5-16,21-4-34 15,18 4-13-15,14 2-40 16</inkml:trace>
  <inkml:trace contextRef="#ctx0" brushRef="#br0" timeOffset="82012.591">25721 13747 324 0,'-11'-16'121'0,"8"4"-95"0,-8-1 20 0,8 7 1 16,-8-3-10-16,-3-4-2 15,0-3-6-15,-4-2-4 16,1-4-13-16,3-7 1 0,10-11 1 16,11-14-3-16,14-5 1 15,15 12-3-15,2 0 2 16,12 12 0-16,13 7 3 15,11 9-1-15,4 16 0 16,-4 19-5-16,-7 21 0 16,-10 14-3-16,-12 5 0 15,-9 7-1-15,-12-1 0 0,-6 4-16 16,-7 0-4-16,-4-6-27 16,0-10-11-16,-4-13-28 15,1-8-14-15,6-17-80 16</inkml:trace>
  <inkml:trace contextRef="#ctx0" brushRef="#br0" timeOffset="82798.356">21262 14722 264 0,'14'-9'101'0,"-7"9"-78"0,0 6 17 0,0-3 3 16,-7 7-12-16,-10 5-1 15,-4 10-2-15,-8 7 2 16,-6-1-16-16,-4 4 3 0,1 2 1 0,-5-5-8 16,-2-1-3-16,-1-3-2 15,0-3-1-15,7-3-20 16,7-3-7-16,11-7-34 15,11-2-14-15,10-10-84 16</inkml:trace>
  <inkml:trace contextRef="#ctx0" brushRef="#br0" timeOffset="83050.204">21269 14691 316 0,'0'3'121'0,"7"-3"-95"0,7 9 11 0,0 1 0 16,-3-1-10-16,3 1-1 16,4 8-3-16,3 1-3 15,3 0-10-15,1 0-2 0,0-7-1 16,0 7-3-16,-4-3-3 16,0-4 0-16,-3 4-1 15,-1-3-25-15,1-4-10 16,-1 0-15-16,1 1-7 15,-4-1-31-15,0-2-14 16,0-1-9 0</inkml:trace>
  <inkml:trace contextRef="#ctx0" brushRef="#br0" timeOffset="83425.245">21290 14848 316 0,'-10'-22'118'0,"6"15"-92"0,-3 7 22 15,3 0 2-15,-3 10-18 16,0 9-4-16,-3 15-7 15,-1 1-4-15,-6 2-9 16,-5 17-5-16,1 18 0 0,0 22 7 0,-4 3 3 16,1 10-4-16,-1 9-1 15,11 0 5-15,10-13 1 16,11-18-7-16,15-13-2 16,20-13-1-16,21-12 0 15,8-9-5-15,3-13 1 16,-7-9-22-16,0-10-10 15,-3-6-48-15,-1-9-21 16,-6-10-68 0</inkml:trace>
  <inkml:trace contextRef="#ctx0" brushRef="#br0" timeOffset="84069.076">22363 15572 244 0,'10'-28'90'0,"-3"15"-70"0,0 1 26 0,-3 5 5 16,-1-2-4-16,-3 9-1 15,-3 0-10-15,-8 9-5 16,-6 1-17-16,-12 5-2 0,-9 4-1 16,-8 6-9-16,3 4 0 15,5 11-2-15,2-5 0 16,8-4-3-16,7-3 2 16,10-3-1-16,8 1-2 0,13-1 3 15,19 0 0 1,13 0-2-16,11 0 2 15,0 0 1-15,3 6 2 0,-6-6-1 16,-5 4-1-16,-6 2 1 16,-11-3 1-16,-6 0 5 15,-12 1 6-15,-10 5-3 16,-7-3 0-16,-7-2-6 16,-7-1-1-16,-11 0 1 15,-10-3 0-15,-8-3-5 16,-2-6 1-16,2-4-18 15,8-8-5-15,7-4-20 16,6-7-8-16,8-5-10 16,11-7-4-16,10-9-71 15</inkml:trace>
  <inkml:trace contextRef="#ctx0" brushRef="#br0" timeOffset="84242.275">22782 15293 296 0,'11'-91'110'0,"-4"66"-86"0,-3 3 20 0,-1 16 5 16</inkml:trace>
  <inkml:trace contextRef="#ctx0" brushRef="#br0" timeOffset="84426.119">22814 15155 574 0,'7'34'33'0,"0"20"-18"15,0 8-4-15,-3 7 0 0,3 19-4 16,-4 16 1-16,1 2-5 15,-4-9-2-15,3-6-20 16,1 10-10-16,0-14-36 16,-1-14-16-16,1-23-70 15</inkml:trace>
  <inkml:trace contextRef="#ctx0" brushRef="#br0" timeOffset="85391.834">22610 15773 284 0,'3'15'107'0,"18"-8"-83"0,18 5 4 0,-14-6-4 15,10 4-19-15,7 2-2 16,1 1-2-16,-1-1 1 16,4-2-1-16,3 5-7 0,-3-2-1 15,-4 0 1-15,-3-4 3 16,-7-3 4-16,-11 0 2 15,-3-2 16-15,-8-1 10 16,-10-3 2-16,-7 0 4 16,-3 0-8-16,-4 3-2 15,-4 3-10-15,0 0-4 16,1 7-4-16,-1 3 0 16,4-4-4-16,3 7 0 15,4-3-3-15,4-4-1 16,6-2 1-16,4-7 0 0,8-3 0 15,2-7 0-15,4-2 2 16,-3-7 1-16,0 7 1 16,-4 0 0-16,-4-1 4 15,-3 7 3-15,-3 6-6 16,-4 7-1-16,3 5-4 16,1 4-1-16,7 3-1 15,3 0 0-15,7 0 2 16,7-6 0-16,4-7-3 15,0-9 2-15,-1-3 3 16,-3-7 1-16,-3-2 1 16,-7-4 2-16,-4 1 8 15,-3-1 5-15,-8 0-7 0,-3 4-2 16,0-4-8-16,0 7-2 16,0 5 0-16,0-2 0 15,0-3-3 1,4 6 2-16,-1-4-1 0,4 1 0 15,0-3 2-15,0-4 2 16,4-3-3-16,-1-2 0 16,5-7 1-16,-1 6 0 15,0 0-3-15,3 0 2 16,1 3-15-16,3 1-4 16,4 2-10-16,3 4-2 15,4 3 5-15,-4 6 3 16,0 0 5-16,-3 3 2 0,-4 3 3 15,0 0 3-15,-3 1 5 16,3-1 1-16,-3 0 0 16,-1 0 4-16,-2 1 0 15,-1-1 1-15,-4 3 0 16,1 1 0-16,-1-4 0 16,-3 0 2-16,1-3-1 15,-1-3 2-15,0-9 9 16,-4 3 4-16,1-10 6 15,3-6 3-15,0-6-2 16,0-7-2-16,3 4-9 16,8-10-3-16,0-3-1 15,3-22 0-15,0-21-4 16,-7-1-3-16,-7 0 0 0,-14-9-1 16,-7 0 6-16,-4 18 6 15,-3 23 9-15,0 21 5 16,-4 26-12-16,1 25-3 15,-1 15-5-15,4 16-1 16,3 31-1-16,8 20 0 16,3 11-2-16,10 29 1 15,4-6-4-15,4-3 0 16,3-17-12-16,3-8-7 16,1-19-18-16,0-20-8 15,-1-24-31-15,1-16-12 16,3-22-80-1</inkml:trace>
  <inkml:trace contextRef="#ctx0" brushRef="#br0" timeOffset="85599.475">23760 15525 348 0,'-43'22'132'0,"43"-19"-103"0,11 6 23 16,3-6 4-16,11 4-19 15,10-1-6-15,14-3-16 16,18-3-5-16,18 0-6 16,3 0-1-16,-7 3 1 0,-3 0-11 15,-11 1-5-15,-14-1-34 0,-18 6-13 16,-10-3-121 0</inkml:trace>
  <inkml:trace contextRef="#ctx0" brushRef="#br0" timeOffset="86942.425">25721 14346 228 0,'7'-19'88'0,"4"10"-69"0,3 6 19 0,-7 3 6 15,0 3-1-15,0 6 2 16,-7 10-10-16,-4 6-4 16,-10 6-17-16,-10 1-4 0,-12 5 0 15,-6 1-6-15,0 0 0 16,-1-1-2-16,8-2 1 15,7-7-13-15,7-6-6 16,3-6-40-16,7-10-16 16,11-6-75-1</inkml:trace>
  <inkml:trace contextRef="#ctx0" brushRef="#br0" timeOffset="87208.557">25799 14327 280 0,'10'-9'104'0,"-3"6"-81"0,4-4 9 16,-4 7 1-16,0 0-6 15,4 0 2-15,-1 0-1 16,1 10 2-16,-1 5-16 16,1 4 5-16,3 0 2 0,4 3-7 15,6 0-1-15,8-3-7 0,3-4-4 16,1-2-1-16,-1 3-1 15,-3-7-5-15,-1-3-1 16,-6-3-26-16,0 1-9 16,-8-4-17-16,-2 0-6 15,-5-4-82 1</inkml:trace>
  <inkml:trace contextRef="#ctx0" brushRef="#br0" timeOffset="87658.02">25880 14462 304 0,'0'-9'112'0,"0"-1"-87"0,-4 7 15 15,4-3 1-15,0 6-12 16,-3-3 0-16,-1 3-7 16,-3 3-4-16,-3 12-10 15,-1 7 1-15,0 16 4 0,-3 9-5 16,4 25 0-16,3 13-2 0,3-1 1 15,4 7-2-15,11 3 0 16,6 0 14-16,15-9 8 16,21-13-14-16,18-12-5 15,3-13-3-15,3-9 1 16,4-7-3 0,4-12-2-16,3-10-3 0,-10-9-1 15,-11-9-34-15,-11-7-12 16,-6-3-27-16,-8-6-10 15,4-3-79 1</inkml:trace>
  <inkml:trace contextRef="#ctx0" brushRef="#br0" timeOffset="88634.32">27460 14418 260 0,'-28'-60'96'0,"21"39"-75"0,0-1 25 0,7 15 8 0,0 7-17 16,7 7-6-16,7 5-5 15,7 23 0-15,7 2-14 16,8 7-2-16,-1 13 0 0,-3 2-4 16,3 13-1-16,-7 0-2 15,-3-3 0-15,-7-6-9 16,-1 0-1-16,-6-16-23 16,-1 0-10-16,-3-13-17 15,1-15-115 1</inkml:trace>
  <inkml:trace contextRef="#ctx0" brushRef="#br0" timeOffset="89069.242">27372 14333 260 0,'-42'-81'96'0,"38"65"-75"0,4 4 14 0,4 5 1 15,3 1-6-15,7-3 0 16,11-1-6-16,13 1-3 15,12-1-11-15,10 1 7 0,3 0 3 16,18-1 3-16,8 4 3 16,-1 6-10-16,-7 9-2 15,-14 7 1-15,-14 12 0 16,-14 10 3-16,-18 6 1 0,-14 0-8 16,-21 6-2-16,-18-6-5 15,-17-3-1-15,-4-7-1 16,0-3 1-16,-4-2-2 15,4-7-1-15,4 6-2 16,10-6 1-16,15 0-4 16,13 0-1-16,11 0 3 15,14 6 3-15,11 0-1 16,10 0 0-16,14 4 1 16,8-4 0-16,-1-3 2 15,-3 3 3-15,-7-6-2 16,-7-3-2-16,-7 0-29 15,-4-7-14-15,-3-2-22 0,-1-4-11 16,-3-3-23-16,8-3-11 16,2-3-16-1</inkml:trace>
  <inkml:trace contextRef="#ctx0" brushRef="#br0" timeOffset="89431.088">28512 14663 296 0,'-36'-16'110'0,"19"13"-86"0,-15 6 27 0,18 0 5 15,-4 3-21-15,0 7-5 16,1 3-18-16,3 9-5 0,3-3-5 16,4 6-4-16,4-6 1 0,3-7-1 15,7-5 0-15,3-7 2 16,8-3 2-16,-1-6 5 15,1-7 4-15,-4 1 2 16,-3 2 5-16,-1 4 3 16,-3 6 2-16,0 6-12 15,-3 10-4-15,3 6-5 16,4 0-2-16,-1 6 1 16,4-3-1-16,4-6-3 15,0-3 2-15,-1-7-12 16,1-3-5-16,0-3-21 15,-4-6-10-15,0-3-16 16,-4-3-7-16,1-7-76 16</inkml:trace>
  <inkml:trace contextRef="#ctx0" brushRef="#br0" timeOffset="89999.925">28670 14280 304 0,'-10'-122'115'0,"3"78"-89"0,-4-6 21 0,8 31 5 15,-1 3-17-15,0 4 8 16,1 15-11 0,3 13-18-16,3 15-1 0,5 19-2 15,2 22-6-15,1 10-1 16,-1-1-2-16,4 1 1 16,-3 6-2-16,0-7-1 0,-4-9-6 15,0-15-4-15,-7-14-3 16,-4-17-2-16,-3-17-3 15,-4-15 1-15,-3-10 7 16,-3-9 3-16,-4-6 2 16,-4 2 4-16,-3-5 0 15,3 3 1-15,7 5-3 16,4 8 2-16,11 8 1 16,3 10 0-16,14 3 2 15,7 7 3-15,7-1 11 16,7 1 5-16,11-7 6 15,18-3 4-15,13-3-6 16,1-7-1-16,-14-2-11 0,-8-4-5 16,-7-6-5-16,-10-3 0 15,-11-3-2-15,-6-4 2 16,-12 10 0 0,-10 4 1-16,-7 5-2 0,-3 16-2 15,-8 10 1-15,-7 15 1 16,-7 3-1-16,4 7-1 15,4 0 1-15,9 12 1 16,15-6-3-16,15-7 0 16,13-9 1-16,7-9 0 15,7-12 0-15,15-11 2 16,6-5-23-16,-3 0-11 16,-7-1-34-16,-10 1-13 15</inkml:trace>
  <inkml:trace contextRef="#ctx0" brushRef="#br0" timeOffset="91876.132">28310 15559 208 0,'-14'-9'79'0,"11"0"-61"0,-8-1 26 0,8 7 6 0,-1-3-8 16,1-1 1-16,-1 1-3 16,1 0 0-16,-4 6-22 15,-1 12 3-15,-2 7 2 0,-1 16-6 16,1 24 1-16,-1 10-9 16,8-3-3-16,3 3-3 15,3-12 0-15,8-10-2 16,3-13-1-16,11-12 1 15,6-13 1-15,5-15-1 16,-1-6 2-16,-3-20-2 16,-8-15 2-16,-10-6-2 15,-10 0 2-15,-11-1-4 16,-11 10 0-16,-6 4-1 16,-1 5 0-16,0 7 2 0,4 15 0 15,0 13-5-15,7 7-1 16,3 12 0-16,8 9 4 15,6 9 1-15,8 1 1 16,13-7 0-16,15 1 2 16,11-13 8-16,2-10 3 15,1-9 7-15,-3-6 2 16,-1-7-7-16,-3-9-2 16,3 0-9-16,1-6-3 15,-1 0-1-15,-3-4 0 16,3-11 2-16,-10 2 1 15,-3-25-1-15,-8-3 1 0,-4-6-4 16,-9 6-2-16,-8 3 4 16,-11-3 1-16,-10 3 0 15,-7 16-2 1,-7 15 5-16,-8 23 4 16,1 18-1-16,-4 19 1 0,4 22-8 15,0 38 0-15,3 21-1 16,0 45 0-16,7 12 0 15,8 22 2-15,13-16-3 16,11-21 0-16,7-26-1 16,8-22-2-16,2-18-4 15,1-23 0-15,-4-24-5 16,-3-23-2-16,-8-12-7 16,-13-15-1-16,-8-20 1 0,-10-21 1 15,-4-7 9-15,-3-3 7 16,7 16 2-16,0-3-1 15,3 21 5-15,11 4 1 16,11 6 0-16,10 3 1 16,14 4-2-16,21-4-1 15,22-9 1-15,10-7-1 16,0-2-3-16,7-7 2 16,8 6-48-16,-8 1-19 15,-14 11-100 1</inkml:trace>
  <inkml:trace contextRef="#ctx0" brushRef="#br0" timeOffset="92374.951">30201 15199 312 0,'0'-16'115'0,"-7"10"-89"0,-7 0 21 0,7 2 3 16,-11 4-16-16,-13 4-2 16,-12 8-6-16,-13 16-1 15,-8 19-14-15,4 10 0 0,0 6 0 16,4 21-6-16,3 20-3 15,14 5-1-15,15-11-1 16,17-4 0-16,14-10 0 16,24-15 0-16,29-22 2 0,14-18-10 15,4-20-2 1,3-12-30-16,7-10-12 16,-3-6-39-16,-11-12-17 0,-17-13-31 15</inkml:trace>
  <inkml:trace contextRef="#ctx0" brushRef="#br0" timeOffset="92807.031">30282 14866 252 0,'8'-37'96'0,"2"18"-75"0,4-12 23 0,-7 18 7 16,0 1-14-16,0 5 27 16,-3 42-7-1,-4 21-30-15,-4 26-6 0,-3 40-6 16,0 10-4-16,4 15 1 16,6 7-7-16,11-19-1 15,11-19-2-15,10-19-2 16,4-13 3-16,0-18 2 15,0-25 2-15,-4-16 3 16,0-19-1-16,1-12 0 0,-1-13-3 16,-3-15-1-16,-1-10-3 15,-2-3 1-15,-5 3 0 16,-3 19 3-16,-6 9-3 16,-5 19-2-16,-6 16 0 15,-4 6-1-15,3-3-14 16,8 6-3-16,6-6-37 15,8-6-16-15,7-7-16 16,3-5-7-16,7-8-57 16</inkml:trace>
  <inkml:trace contextRef="#ctx0" brushRef="#br0" timeOffset="94111.773">31231 15663 244 0,'-3'-35'93'0,"3"23"-72"0,-4-7 20 0,4 13 4 16,-3-1 1-16,-1 7 2 15,-3 4-13-15,-3 5-6 16,-4 13-17-16,-4 12-1 0,-3 10 2 16,0 3-7-16,-1 4-3 15,5-4 0-15,3-4 2 16,7-5-7-16,7-7-3 15,10-9 3-15,4-12 0 0,-3 5 4 16,21-21 1-16,-1-13 5 16,1-9 3-1,-4-16 2-15,-6-9 3 0,-8 3-3 16,-7 3 2 0,-7 9-4-16,-4 10 1 0,-6 9-3 15,-1 13 0-15,-3 12-5 16,3 19-3-16,4 16 0 15,4 6-1-15,3-3-3 16,7-3 2-16,7-7-1 16,7-9 0-16,4-6 4 15,-1-10 3-15,5-5-4 16,-1-14-1-16,0-9 2 16,4-12 3-16,-4 0-2 15,-3-1-2-15,-1 7-3 16,-2 6-1-16,-5 10 2 0,-3 9 2 15,-3 9-2-15,0 7 0 16,-1 0-1-16,4-1-2 16,4-2-6-16,3-4-4 15,0-9 8-15,0-3 5 16,-3-9 3-16,-4-7 2 16,-7-3 0-16,-7-3 2 15,-3-3-3-15,-1 3-2 16,1-1 2-16,-1 8 0 15,1-1-4-15,-1 6-1 16,1 1 1-16,-5 9 2 16,1 3-2-16,0 3 0 0,0 16 3 15,-3 6 1-15,-1 3 1 16,4 3 0-16,0 1 0 16,0-4 2-16,3-3-1 15,1-3 2-15,-1 0-2 16,4 3 0-16,0 3-1 15,0 3 2-15,4 1-3 16,3 2-2-16,4-2-3 16,3-1 1-16,3-3 1 15,4 0 2-15,1 1-1 16,-5-7-1-16,1-4 1 16,-4 4-1-16,0 3 2 15,-3 13 1-15,-4-3-1 16,-7-1-2-16,-4 4-2 0,-3-7 1 15,-7 0 3-15,-7-2 1 16,-7-7 1-16,-4-4 0 16,-10-5 0-16,-18-4 2 15,-11-6-3-15,-3 1 0 16,3-4-3-16,19-4-1 16,6-5-1-16,14-4-2 15,11 4-2-15,10-10-1 16,15 4-3-16,13-10 1 15,15-7-2-15,14-12 2 16,3-12 5-16,11-4 2 16,7-6 2-16,22-12 0 0,9-19 0 15,-2 3 0 1,-15 12 0-16,-11 16 2 16,-17 19-3-16,-14 13-2 0,-14 12 2 15,-11 9 2-15,-7 10 0 16,-7 6-1-16,-7 7 1 15,-4 2-1-15,1 4 0 16,-1 3 2-16,4 0-3 16,3-7 0-16,4 1-1 15,7-10-2-15,1-6 5 16,2-10 3-16,1-6 1 16,-4-3 0-16,-11-6 5 15,-3 9 4-15,4 4-3 16,-26 2-1-16,5 4-4 0,-29 34-1 15,-14 34-3-15,14 10-2 16,14 0 1-16,28 10-1 16,43-4 2-16,35 0 1 15,46-15 1 1,28-23 2-16,29-21-49 0,-1-16-21 16,-14-9-164-1</inkml:trace>
  <inkml:trace contextRef="#ctx0" brushRef="#br0" timeOffset="96859.488">16792 7598 284 0,'-10'10'107'0,"17"-1"-83"0,10 16 2 0,1-15-6 16,14 2-11-1,17 1-1-15,11-4-2 0,11-3 1 16,20-2-4-16,26-11 5 0,6-5 2 16,36-7-3-16,0-3 1 15,17-6-3-15,11 6 2 16,4 3 5-16,13 6 4 15,-10 7-6-15,18 3-1 16,-15 6-5-16,5 3-3 16,-5 7 0-16,-17 0 1 15,3-4-6-15,-10-3 1 16,-17-6-61-16,-15-9-26 16,-18-1-54-1</inkml:trace>
  <inkml:trace contextRef="#ctx0" brushRef="#br0" timeOffset="97415.616">17727 6379 264 0,'7'12'99'0,"4"-6"-77"0,13 7-7 0,-6-10-5 15,14 3-9-15,14 1 2 0,7-1 2 16,7 3 2-16,7-2-3 15,21-7 6-15,14 0 5 0,4-7 4 16,17-2 1-16,19 6-3 16,-1-3 0-16,21-4-1 15,7 4 0 1,4 0-13-16,14-4-4 0,-7-2 4 16,14-1 3-16,-7-9-14 15,-7 3-7-15,-4-6-17 16,-17-3-7-16,-25 0-32 15,-17 3-13-15,-22 3-26 16</inkml:trace>
  <inkml:trace contextRef="#ctx0" brushRef="#br0" timeOffset="97865.076">17717 5275 280 0,'-25'28'107'0,"28"-9"-83"0,4 6-1 16,0-16-3-16,11 4-12 16,14 0 0-16,17-1-2 15,15 1-1-15,6-4-3 16,18-6 5-16,29 3 3 0,6-6 1 15,26-6 1-15,20 3-4 16,18-6 0-16,14-1-5 16,7 1-2-16,14-4 0 15,-3 4 1-15,7-1-12 16,-11 4-6-16,0-6-90 16,-17-13-82-16,-22 6 57 15</inkml:trace>
  <inkml:trace contextRef="#ctx0" brushRef="#br0" timeOffset="102505.603">17530 3886 204 0,'-18'9'77'0,"7"-18"-60"0,4 9 10 0,4 0 1 15,-1 0 1-15,1 0 2 16,-1 0-1-16,-3 0 1 16,0 9-17-16,0 4 3 0,0-1 1 15,0 1-4-15,3-1 2 16,1 1-3-16,6-4 2 16,4 1-4-16,8-4 1 0,2-6-3 15,11 0 2-15,-3 0-6 16,0-3-1-1,-4-3 0-15,-3-4 0 0,-4-2-2 16,-4-1-2-16,-3 4 3 16,-7-7 2-16,-7 7 0 15,-7-1 0-15,-7 1-1 16,-4 9 0-16,-3 9-2 16,-7-9-2-16,3 13 5 15,0 3 1-15,4-1 0 16,3 4 1-16,4 3-4 15,7 0 0-15,4-3 1 0,2 3 0 16,8-3 2-16,8-13 1 16,6-3 1-16,7-3 2 15,7-6-1-15,4-4 0 16,0-2-3-16,-1-4-1 16,1-3-1-16,-11-6 2 15,-7 0-3-15,-3-3-2 16,-8-7 0-16,-6 7 1 15,-8-3-1-15,-3 3 2 16,-7 6-4-16,-7 6 0 16,0 16-1-16,-4 16 0 15,0 6 0-15,4 6-2 16,3 3 3-16,4 7 0 16,7-7 1-16,3 0 2 0,8-5-3 15,6-1 0-15,11-13 3 16,8 1 3-16,2-7 0 15,8-3 2-15,0-6-2 16,0-3 0-16,-4-4-3 16,3-2 1-16,-9-7 0 15,-5 6 1-15,-6-2 0 16,-8-10 0-16,-6 0-2 16,-8-4-2-16,-6 11 1 15,-8-1-1-15,-7 6-3 16,4 13 2-16,0 6-1 15,0 7-2-15,-1 0 0 16,8 12 0-16,4-3 3 16,6-1 2-16,4 1-2 0,7 0-2 15,7-3-1-15,11-6 3 16,10 2 0-16,4-8 3 16,6-4-1-16,1-3-1 15,0-3 1-15,-4-4-1 16,-3-8 2-16,-7 2 1 15,-8-6 1-15,-3-3 2 16,-7-3-3-16,-7-3-2 16,-3-9 0-16,-8 5-1 15,-6 1 0-15,-4 6 2 16,-8 12-1-16,1 13-1 16,-4 10-2-16,-3 5-1 0,7 7-1 15,7 6 0-15,3-2 3 16,7 5 0-16,8-3 1 15,10-3 0-15,11-3-3 16,10-3 2-16,7-3 1 16,7-7 0-16,-3-3 0 15,-3-6 2-15,-1-6 1 16,0-3 3-16,-3-7-3 16,-4-3-2-16,-10-3 2 15,-8-3 2-15,-6-6-2 16,-8-7 0-16,-6 7-1 15,-4 3-2-15,-8-1-2 16,-2 17 1-16,-8 12 1 0,-3 12 0 16,3 10-3-16,4 6 0 15,7 1 2-15,3 8 0 16,11-8-2-16,7-1 0 16,10 0 2-16,8-6 0 15,0 3 1-15,3-6 0 16,4-3 0-16,-4-10 0 15,0-3 4-15,-3-6 2 16,-4-3-2-16,0-10-1 16,-7-3 1-16,-4-6 0 15,-3-3-2-15,-7-4 1 16,-3-2-2-16,-8 3-1 16,-7 5-2-16,-3 14 1 15,-4 12-1-15,-3 6 0 0,3 7 0 16,1 2 0-16,6 7 0 15,7 0 0-15,8 0 0 16,6 0-2-16,8-3 0 16,6-6 3-16,8 2 0 15,7-5 3-15,6-7-1 16,-2 3-1-16,-1-6 1 16,-3-6 1-16,-4 3-1 15,-4-13 2-15,-6 7 0 16,-4-10 3-16,-7 0-5 15,-4 0-1-15,-3 0 0 16,-7-3 0-16,-3 13-3 16,-8-4 2-16,-3 13 1 0,-4 4 0 15,-7 14-3-15,7-2 2 16,8 6-1-16,3 6-2 16,10 0 0-16,11 1 3 15,11-1 0-15,10-3 3 16,7 0-3-16,4-12 0 15,3-4 1-15,-3 0 2 16,-8-9-1-16,1-3-1 16,-7-6 3-16,-4-4 0 15,-4-2-1-15,-6-4 1 16,-4 0-2-16,-7-3 2 16,-4-3-2-16,-6 6 2 15,-4 0-4-15,-8 4 0 16,-6 5-1-16,-4 7 0 0,4 6 2 15,3 7 0-15,4 5-3 16,7 4 0-16,7 0-1 16,7 9 3-16,7-3-2 15,7 0 1-15,7 0 0 16,7-3 0-16,4-3 2 16,3-9 2-16,0-1-1 15,4-12 2-15,-4-7-2 16,-3-5-1-16,-4-4 3 15,-3-3 0-15,-4-3 1 16,-7-3 0-16,-7-7 0 16,-7 1 0-16,-11-10-5 0,-7 0 1 15,-10 9 0-15,-7 13 0 16,3 19-5-16,0 10 1 16,4 11 0-1,-4 17 2-15,7-1-1 0,11 4-1 16,11-3 3-16,6 2 0 15,8-5-2-15,13-17 2 16,11-2 1-16,15-7 0 16,6-12 0-16,4-4 0 15,-4 1 2-15,-6 0 1 16,-8-10-1-16,-3-3-2 16,-7 3 1-16,-8-3 1 0,-3-3 1 15,-10-6 3-15,-8-7-3 16,-6 3-2-16,-11-8 0 15,-11 5-1-15,-7 10 0 16,-3 18 0-16,-8 20-3 16,4 18 0-16,4 10-1 15,3 5 3-15,11 1-2 16,3 13 1-16,11 2 0 16,7 1-2-16,11-4 3 15,13-5 0-15,12-14 1 16,13-12 0-16,7-15 0 15,4-17 0-15,0-5 2 16,-7-13 3-16,-7-10-2 0,-4 1 0 16,-7-4-1-1,-10 1 1-15,-7-4-2 16,-11 0 2-16,-4-9-2 0,-10-3 2 16,-7 5-2-16,-8 14 2 15,-9 18-4-15,-5 19-2 16,-6 16-1-16,-4 9 3 15,11 7-2-15,6 3 1 16,8 2 0-16,11-2-2 16,6 0 3-16,7-1 0 15,15-5-2-15,10-10 2 16,11-13 3-16,7-3 1 16,3-12-1-16,4-3-2 15,-7-4 3-15,-4-6 0 0,-7-3 1 16,-7-3 0-16,-6-3 0 15,-8-7 0-15,-11-2-2 16,-7-7-2 0,-13 3 1-16,-8 7-1 0,-10 15 0 15,-8 19 2-15,4 16-3 16,4 12-2-16,3 3-1 16,11 10 3-16,7 0-2 15,7-1 1-15,10-8 0 16,8 2 0-16,10-9 2 15,11-6 2-15,13-9-1 16,5-10 2-16,-1 0-2 0,0-7 2 16,-6-5 0-16,-8-4 1 15,-7 4-2-15,-7-10 1 16,-7 3 0-16,-10 0 1 16,-11 6-2-16,-8 1 1 15,-9 9-4-15,-8 3 0 16,-3 9-1-16,3 1 0 15,7 8 0-15,7 1 0 16,4 0 0-16,7 3 0 16,7-3 0-16,7-4 0 15,4-2 0-15,6-4 0 16,4 1 2-16,4-10 2 16,-1 0-3-16,5-10-2 15,-1 1 4-15,0-7 3 0,-3 1-1 16,-4-4 0-16,-4 3-1 15,-3-3 1-15,-14 4-2 16,-3-1 2-16,-4 7-2 16,-4 5-1-16,-7 4 1 15,1 4-1-15,-1 5-3 16,4 7 2-16,3-1-4 16,8 4 1-16,6 0 2 15,4 0 1-15,7 0-2 16,7-4 2-16,7-5 1 15,8-7 0-15,2-3 0 16,1-3 2-16,0-7-1 0,0-5 2 16,-11 2-2-1,-4-6 2-15,-6 4 0 16,-8-1 3-16,-6 3-3 0,-11 7 0 16,-7 0-3-16,-4 12-1 15,-7 3-1-15,8 7 0 16,-1 6 0-16,7 3 0 15,8-6 0-15,6 0-2 16,8 0 0-16,3-13 3 16,7-6 0-16,3-6 3 15,5-7-1-15,-1-3-1 16,0 4 1-16,-7-1 1 16,-3 1 1-16,-4 2 1 15,-7 4 0-15,0 3 0 0,-7 3-5 16,0 3-1-16,-4 3 1 15,0 1 0-15,1 2-2 16,3-6 2 0,3 0 3-16,1 0 1 0,-1-3-1 15,1 0-2-15,-1 0-2 16,4 0-1-16,0 4 2 16,-3-4 2-16,3 9-2 15,-4-3 0-15,1-3-1 16,-1 7 0-16,0-4 2 15,4-3 0-15,0-3-7 16,0 0 0-16,0 0-6 16,0 0-2-16,0 0-13 0,0 0-5 15,0 0-3-15,0 0 0 16,0 6-5-16,-3-2-1 16,-1 5-13-16,1-3-2 15,-1-3-93 1</inkml:trace>
  <inkml:trace contextRef="#ctx0" brushRef="#br0" timeOffset="103736.194">20038 3547 276 0,'-18'-6'104'0,"11"3"-81"0,-3-3 1 0,6 2-5 0,-7 1-13 16,1-3-1-16,-4-3-3 16,-4-1 1-16,-3 1-2 15,-7-1 4-15,-4 1 1 0,-3 0 4 16,-8-1 1-16,1 1 1 16,-11 6 2-16,-14-4-1 15,-14 4 0-15,-4 3 4 16,-3 0 3-16,-11 3-6 15,-10 4-1-15,-4-7-5 16,4 3 0-16,-11-3-5 16,-14 0-2-16,7 0 0 15,-4 3 1-15,-14 0-1 16,8 6 2-16,3 4-2 0,-7-4-1 16,3 10 1-16,11 6 1 15,7-3-3-15,4 3 0 16,3 0 3-16,7 13 1 15,14-3-1-15,11-1 1 16,7 4 2-16,7 2 4 16,11 1 0-16,6 0 2 15,15-3-4-15,14-1-2 16,14 4-5-16,10 6 0 16,11 6 0-16,8 1 0 15,23 11 0-15,26-2 2 16,17-13 3-16,0 4 4 0,15-4-2 15,24-6 1-15,7 0-1 16,14 3 1-16,21-7-2 16,1-5-1-16,27-7-3 15,-3 0 1-15,21-12-2 16,-7 3 2-16,25-7-2 16,-10 1-1-16,13-1 1 15,-10-2 1-15,10-1-3 16,-3-2 0-16,3-14 1 15,-10-5 0-15,7-20 0 16,-7-5 2-16,-11-17 1 16,4 7 1-16,-32-12-2 15,-15-1 1-15,-6-34-2 16,-28 3-1-16,-32 0-2 0,-32-3-1 16,-28-6 2-16,-32-7 0 15,-43 20-4-15,-38 8 1 16,-21 10 2-16,-56 6 3 15,-19 23 0-15,-45 8-1 16,-7 7-2-16,-28 13 1 16,-1 5-8-16,-3 4-2 15,11 3-25-15,10 3-9 16,29-3-63-16,10 0-25 16,31-18-17-1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20:47:47.0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7856 6250 248 0,'-10'-9'93'0,"10"9"-72"0,-11-7 14 0,11 4 0 16,-3 0-3-16,-1 0 3 15,-3-3-6-15,0-4-1 16,-4 7-15-16,4-3 8 0,-3 6 2 0,3 0-3 16,-11 9-1-16,8 1-5 15,-1 18-1 1,0-6-7-16,4 12-4 0,0-2 1 16,4 8 2-16,-1-8 0 15,8-1 0-15,-1-9-3 16,11-6-2-16,-3-7 1 15,14-9 1-15,-4 0 1 16,7-9 1-16,-3-1 0 16,-1-5 0-16,-2 2 4 15,-1-6 5-15,-11 4-5 16,-6-17 0-16,-1 4-4 16,-13-13-1-16,-11-12-1 0,-4 3 1 15,-3 19 2-15,0 9 2 16,-1 15-3-16,12 14-3 15,-1-1 0-15,0 22-1 16,4-9 0-16,0 15 2 16,4-5-3-1,6 11-2-15,1-8 2 0,6 12 2 16,1-10-5-16,6-9 1 16,1-3 3-16,13-12 4 15,-2-4-1-15,6-12-2 16,-3-4 2-16,-4-2 2 15,-4-4 0-15,-6-3 0 16,-4 0-1-16,-14-9 2 16,3 6-3-16,-17-9 0 0,4 3-1 15,-12 2-2-15,-9 5-2 16,6 17 1-16,7 1 1 16,-7 22 2-16,-6 12-3 15,16 1 0-15,5-10-1 16,13 31-2-16,1-12 0 15,13 6 3-15,-3-6-2 16,11-7 1-16,0-9 0 16,10-6 0-16,-3 0 4 15,13-29 1-15,-6 10-1 16,3-28 1-16,-6 12 2 16,-1-15 2-16,-7 6-3 15,-7-13-1-15,-3 4 1 16,-18-16 0-16,-18-25-2 0,-3 6 1 15,-4 9-4-15,-3 10 0 16,-1 12 1-16,1 13 2 16,0 25-1-16,10 16-1 15,4-4-2-15,3 29-1 16,4-10-1-16,11 23 3 16,3-10-2-16,14 18 1 15,-4-5 0-15,12-7 0 16,-5-3 2-16,22-13 0 15,-7-5 0-15,14-17 0 16,-8-2 2-16,5-20 1 16,-8 1 1-16,-3-13 2 15,3-13-3-15,-17 7 0 0,-4 9 1 16,-18-12 0 0,-20-13-2-16,-5 3-2 0,5 16 1 15,-15-12 1-15,-14-1-1 16,0 13 2-16,4 25-4 15,17 9 0-15,7 1-4 16,4 15 1-16,3-3 2 16,15 15 1-16,-1-8-4 15,15 14 1-15,-1-8 2 16,12-4 1-16,-5-6 1 16,22-12 0-16,-7 3 0 15,14-19 0-15,-7 3 2 0,-1-16 1 16,-6 0 1-16,-4-3 0 15,-3 1-2-15,-11-17 1 16,-3 7 0-16,-22-19 1 16,-21-16-2-16,-6 10 1 15,-5 12-2-15,4 13-1 16,1 18 1-16,9 20-1 16,8-4-3-16,0 25 2 15,3-5 1-15,8 17 0 16,3-8-3-16,7 18 0 15,0-9 2-15,10 0 0 16,1-6-2-16,21-10 2 0,-8-6-1 16,19-19 0-1,-8 0 4-15,4-15 1 0,-4-1 1 16,-7-9 0-16,-3 3 0 16,-11-15 0-16,0 5 0 15,-21-21 0-15,-18-9 0 16,-3 2 0-16,-11 13-2 15,4 19-2-15,3 19 1 16,8 15 1-16,3-2-1 16,3 24-1-16,0-3 1 15,8 16-1-15,3-9-3 16,10 12 0-16,1-3-1 16,13-4 3-16,-3-8-2 15,29-7 1-15,-15-6 2 16,18-16 0-16,-11 0 0 0,4-16 2 15,-7 4-1-15,-4-13 2 16,-7 3 0-16,-7-15 1 16,-3 5-2-16,-15-21 1 15,-17-19 0-15,-14 4 1 16,-11 8-2-16,0 13-2 16,4 16 1-16,6 12-1 15,5 26 0-15,10 8 0 16,3-2-3-16,7 22 2 15,1-7-1-15,10 16 0 16,0-9 0-16,14-1-2 16,-4-5 3-16,26-4 0 15,-8-6 1-15,18-10 0 16,-7 1 0-16,-1-13 0 16,-2 0 0-16,-5-16 0 0,-6 4 2 15,-4-23 1-15,-3 13-1 16,-11-25-2-16,-7-12 3 15,-14 2 0-15,-18 10-1 16,-7 10 1-16,-7 12-2 16,1 12-1-16,6 19 1 15,4 13-1-15,10 3-5 16,11-3-1-16,3-3-19 16,8-1-7-16,-1-2-23 15,15-10-10-15,10-9-25 0,7-10-11 16,0-3-71-1</inkml:trace>
  <inkml:trace contextRef="#ctx0" brushRef="#br0" timeOffset="1336.223">8784 3300 244 0,'-7'-16'93'0,"4"6"-72"0,-1 1 16 0,4 9 4 15,-3 0-7-15,-5 0 3 16,1 9-10-16,-3 1-4 16,-1 6-13-16,1 2 5 0,3 7 2 15,0-6-5-15,3 6-2 16,1-9-3-16,3 3 0 15,3 0-4-15,4-10 0 16,4 4-1-16,6-7 1 16,4-3 0-16,1-3 3 15,2-3 1-15,-2-3 3 16,-1-7 1-16,-4-6 1 16,-3-6 0-16,-7-6 0 0,-7-1-4 15,-3-2-3-15,-8 6 2 16,-3 6 2-16,-3 3 0 15,-8 19 0-15,0 6-5 16,1 13-1-16,-1 6-3 16,4 3-1-16,0 7 1 15,3-1 2-15,4-2-1 16,0-1 2-16,10 0-2 16,8-2 2-16,10-7-2 15,3-7-1-15,12-5 1 16,6-4-1-16,4-12 0 15,0 3 2-15,-1-16 5 0,-2-6 4 16,-8-4-6-16,-7-2-1 16,-10-13 0-1,-11-6 2-15,-7 6-1 16,-15 0 2-16,-6 7-2 0,-7 8 0 16,-4 14-3-16,0 15 1 15,4 6-4-15,0 22 0 16,6 7 1-16,5 2 0 15,3 1-3-15,14-4 0 16,3 4-1-16,8-7 3 16,6-6 0-16,11-6 1 15,4-6-3-15,7-4 2 16,-1 1 3-16,1-10 1 16,0 0 1-16,-4-10 2 0,-7-9-1 15,-3 1 0-15,-7-11-1 16,-8-8 0-16,-6-7-2 15,-8 0-2-15,-7 0 1 16,-6 10-1-16,-5 12 0 16,1 15 2-16,4 17-1 15,-1 9 2-15,4 15-4 16,3 1 0-16,4-1-1 16,7-3 0-16,3 4 0 15,4-4 0-15,7-12 2 16,11-6 2-16,7 2-3 15,6-5 0-15,8-7 1 0,0-6 0 16,-4-7 2-16,-3-5 1 16,-7-7 1-16,-4-16 0 15,-7-3-2-15,-7 1 1 16,-10 2 2-16,-11 3 2 16,-11 17-3-16,-10 8-1 15,-4 20-1-15,3 8-2 16,5 11 1-16,6-7-1 15,7 0-3-15,8-1 0 16,3-8-1-16,7-4 3 16,3 1-7-16,4-4-2 15,4 0-32-15,-1-6-15 16,1 0-36-16,3 0-15 16,0-12-79-1</inkml:trace>
  <inkml:trace contextRef="#ctx0" brushRef="#br0" timeOffset="4368.921">7684 3463 200 0,'-4'-32'74'0,"4"20"-58"0,0 2 9 15,0 10 2-15,0 0-3 16,4 7 1-16,3 8-8 16,0 4 0-16,0 12-10 15,3 35 5-15,1 19 1 0,-1 12-6 16,1 32-4-16,0 15-2 15,-4 0 1-15,-4-37-1 16,-3 87-1-16,0-53 1 16,-3 44 1-16,3-44-1 15,-4 32 2-15,1-38-2 16,3-7-1-16,0-31 1 0,0-9-1 16,0-19 0-16,0-25 0 15,0-6-3-15,0-26 2 16,0 1 1-16,-4-54 2 15,1 13 3-15,-5-60 4 16,1 22-2-16,-3-81 1 16,3 34-5-16,-7-91 0 15,0-59-1-15,3 31-2 16,7 18-2-16,4 36 1 16,4 43 7-16,0 28 4 15,-1 35-1-15,4 25 2 16,-3 31 0-16,3 38 1 0,0 13-4 15,0 15 0 1,0 44 4-16,0 19 4 0,3 22-8 16,1-7-4-1,-4-24-1-15,4 75 0 0,-1-45-1 16,-6 67 1-16,-1-50-2 16,1 12-1-16,-4-41 1 15,3-3-1-15,-3-28 0 16,4-16 2-16,-4-15-3 15,3-32 0-15,-3-6 1 16,0-22 2-16,0 0-3 16,-3-56 0-16,3 12 3 15,-7-88 1-15,0 35-4 0,3-110 1 16,-10-97 0-16,11 15 0 16,6-2 0-16,11 43 0 15,-3 41-3-15,3 38 2 16,-3 50 3-16,-4 75 10 15,-4 37 2 1,-3 51-2-16,-3 38 0 16,-1 34-5-16,4 34 1 15,0 42-3-15,4-26 0 16,-1-35-3-16,8 108 1 16,-4-64-2-16,10 57 2 15,-6-56-2-15,3 9 2 16,0-44-2-16,-3-25-1 0,-1-28 3 15,-3-41 0-15,1-6-4 16,-8-41 1-16,0 0 2 16,-8-44 1-16,1 9-4 15,-7-62 1-15,7 19 2 16,-17-98 1-16,6 41-1 16,-3-128-2-16,3-48 1 15,8 23 1-15,10 40-3 16,3 63-2-16,1 47 2 15,-1 38 0-15,-3 34-2 16,0 32 0-16,-3 37 2 16,-1 38 2-16,1 15-2 15,-1 35 0-15,0 25 1 16,4 19 2-16,0 37-3 0,4-18 0 16,-4-38 1-16,7 106 2 15,-3-55 1-15,6 65 1 16,-3-63 0-16,4 16 0 15,-1-44-5-15,1-31-1 16,0-16-4-16,-4-44 1 16,0-9 5-16,-4-57 4 15,4 0-3-15,-14-56-3 16,4 10 3-16,-8-95 1 16,4 35 0-16,-11-110-2 15,-3-101 1-15,0 29-1 16,7-3 0-16,3 47 0 15,4 37-3-15,7 57 0 16,-3 43 2-16,-4 61 0 16,0 46 1-16,0 35 0 0,-4 50-3 15,4 37 0-15,0 39 2 16,0 18 2-16,3 34-2 16,4-31 0-16,0-40 3 15,0 90 1-15,0-56-1 16,4 56 1-16,-4-52-4 15,3 17 0-15,1-43 1 16,3-18 0-16,0-30-3 16,0-21 2-16,0-12 1 15,-3-51 2-15,-1-3-1 0,-3-25-1 16,0 0 3 0,-3-78 0-16,-1 28-4 0,1-107-1 15,-1 44 3-15,4-125 1 16,4-53-3-16,3 43-1 15,-4 38 3-15,1 59 1 16,-4 51-3 0,-7 94-5-16,-4 47 0 15,0 56 3-15,1 22 4 16,-4 51-2-16,7-4 0 16,0-34 1-16,3 115 0 15,1-59 2-15,6 73 1 16,-3-64-1-16,11 17-2 15,-4-48-2-15,3-25 1 16,1-25-1-16,3-28-2 16,-3-16 5-16,-4-50 3 0,3 0-1 15,-6-41-2-15,-1 7 0 16,-3-82-1-16,0 28 0 16,0-88 0-16,0 42 2 15,-3-98 1-15,-1-88-4 16,4 50-1-16,4 10 1 15,-1 37 0-15,1 54-2 16,-1 40 2-16,-3 35 3 16,-3 35 1-16,-4 24-4 15,3 29-1-15,-10 40-2 16,4 23 3-16,-1 28 0 16,0 40 3-16,4 22-3 0,4-2 0 15,3-23 1-15,3 79 2 16,-3-48-1-16,7 76 2 15,-3-56-4-15,3 27 0 16,-3-49-1-16,3-13 0 16,0-32 0-16,0-30 0 15,3-14 4-15,-6-56 3 16,3-2-4-16,3-64-3 16,-2 19 1-16,-1-75 2 15,-4 25 0-15,-3-112 2 16,-7-67-4-16,-4-15 0 15,1 15 1-15,-1 0 0 16,-3 38 0-16,4 22 2 16,-1 44-1-16,4 41-1 0,0 71-2 15,0 45-1 1,0 28 2-16,0 50 0 16,3 15 1-16,1 4-3 15,3 19 2-15,3 2 1 16,4-8 0-16,4-13 0 15,-1-13 0-15,1-12 0 16,0-13 2-16,-1-6-1 16,4-16-1-16,-10-13 3 15,3-8 2-15,0-14-2 16,-4-18 0-16,-3-25-3 16,0-19-1-16,-3-9 1 0,-4-16 2 15,0-22-1-15,3 12 2 16,4 23-4-1,-3 18-2-15,-4 22 4 0,0 16 1 16,3 10-5-16,1 15 0 16,-1 9 1-16,1 10 3 15,3 3-5-15,3-10 1 16,4 7-32-16,11-10-12 16,-4-9-16-16,11-9-6 15,-1 0-33-15,8-4-12 16,0 4 0-1</inkml:trace>
  <inkml:trace contextRef="#ctx0" brushRef="#br0" timeOffset="5542.262">7860 3328 236 0,'-18'-16'90'0,"11"13"-70"0,-3 6 15 0,6 0 0 16,-3 4-7-16,0 2 0 16,3 3-2-16,1-2 1 15,3-1-15-15,3 1 4 0,8-7 2 16,7 3 1-16,6-12 1 15,8-4-7-15,7 1 0 16,-7 6-6-16,14-7-2 16,-4 4-2-16,4 6-3 15,7 0 5-15,3 0 4 16,4-3-5-16,0-3-2 0,-4-7 1 16,-3-2 0-16,-7-1-1 15,-7 6 1-15,-7 1 0 16,-7 0 3-16,-11 12 14 15,-4 3-8 1,-6 3-4-16,-11 4-2 16,-7 3 0-16,-11-1-3 15,-10 1 0-15,-11-3-1 16,-7-4 1-16,0-3-2 16,0-3-1-16,-3-3 1 15,-8 7-1-15,-3-4 0 0,0-3 0 16,3 6 0-1,8 0 2-15,10-2-3 16,7 2-2-16,11 0-1 0,11 0 0 16,6 1-2-16,14-1 1 15,15-3 1-15,14-6-1 16,17-3 8-16,1-4 5 16,6 1 0-16,8-1 1 15,10 4-5-15,3 0-3 16,-3 3 2-16,-7 3 0 15,-7 3-1-15,-7 3 1 16,-10 0-2-16,-8 4 2 16,-7-7 4-16,-10 3 4 15,-8 0-2-15,-6 1 0 0,-11-1-3 16,-14 0-1-16,-15-6-3 16,-13 0 1-16,-11 0-2 15,0 0-1-15,-3-9 1 16,-8 3-1-16,-3-1-3 15,0-2 2-15,7 0 1 16,10 5 0-16,11-2-3 16,11 6 2-16,18 6-6 15,17-2-3-15,24 2 6 16,12-6 1-16,9-6 3 16,12 2 0-16,13-2-3 15,12-3 0-15,-1-7 4 16,-7 7 1-16,-14-1 0 0,-11 4-2 15,-10 3 3-15,-14 3 2 16,-15 3 4-16,-17 3 5 16,-18 4-8-16,-20-1-3 15,-12 7-2-15,-3-1 1 16,-7-2-1-16,-3-4 2 16,3 1-4-1,10-4 0-15,11 0-1 0,14-6 0 16,15-6-3-16,13-3 1 15,15-4-36-15,10-3-13 16,4-9-52-16,7 6-24 16,3-2-41-1</inkml:trace>
  <inkml:trace contextRef="#ctx0" brushRef="#br0" timeOffset="7267.805">18320 2785 248 0,'0'-56'93'0,"0"43"-72"0,-4-5 22 0,4 11 8 16,-7 4-14-16,-3 3-1 15,-5 10-8-15,-6 8-3 16,-7 11-13-16,-4 2 3 0,-6 3 5 16,-5 1 0-16,-3-7 3 15,-3 7-13-15,3-1-3 16,7-9-5-16,4 3-2 15,10-2-4-15,8-1 0 16,13-3 2-16,18 3 1 16,22 3-2-16,13 0 2 15,11 10 1-15,10-4 0 16,15 4 0-16,7-1 2 16,-11-2 1-16,-10-1 1 15,-19-2 11-15,-13-10 7 0,-14 3 9 16,-14-6 3-16,-19-4-14 15,-23-2-4-15,-19 6-12 16,-10-1-5-16,-7 1 0 16,-14 0 0-16,-7 3 1 15,3-3 0-15,11-10-3 16,14 7 0-16,18-13-14 16,10-3-4-16,18-3-31 15,18-13-12-15,17 7-10 16,18-7-3-16,6-3-78 15,12-6-41 1,3-3 98-16</inkml:trace>
  <inkml:trace contextRef="#ctx0" brushRef="#br0" timeOffset="7553.358">18867 2205 304 0,'10'-141'115'0,"-10"100"-89"0,-7-34 21 0,4 44 5 16,-1-1-8-16,-3 7-1 16,0 13-11-16,0 21-5 15,0 16-15-15,3 13 1 0,1 15 3 0,3 38 3 16,0 19 1 0,0 9-9-16,7 28-2 15,3-5-5-15,5-4-3 0,6 6 2 16,7-9 0-1,4-29-4-15,-1-18-1 0,-2-16-52 16,-1-22-22-16,-7-12-56 16,0-16-22-16,-7-10 9 15</inkml:trace>
  <inkml:trace contextRef="#ctx0" brushRef="#br0" timeOffset="7899.319">19339 2854 396 0,'-35'16'148'0,"14"6"-115"0,-7 9 8 0,17-12-4 15,-3 6-16-15,-4 19-1 16,4 16-6-16,7 2 1 16,4-2-8-16,10-7 5 0,14-12 3 15,18-10-1-15,10-12 0 16,4-13-6-16,0-15 0 15,-4-16-1-15,-6-19 3 16,-8 0 6-16,-10 0 2 16,-11-9-7-16,-14 6-2 15,-18 3-3-15,-24-9-1 16,-15 6-6-16,-6 3-1 16,6 9-10-16,8 13-5 15,14 16-27-15,10 12-9 16,11 7-18-16,10 12-9 15,18 3-36-15,18-3-13 0,10 4-5 16</inkml:trace>
  <inkml:trace contextRef="#ctx0" brushRef="#br0" timeOffset="8122.432">19738 3011 392 0,'0'-31'148'0,"3"31"-115"0,5 0 30 15,-5 6 8-15,4-3-28 16,0 19-9-16,0 6-16 15,0 29-5-15,4 24-7 0,-1-9-2 0,8 22 2 16,-7-31-3-16,10 56-2 16,0-9 0-1,0-13-1-15,-3 4-16 16,-4-17-6-16,-4-18-27 0,-2-22-9 16,-5-22-9-16,-6-19-1 15,-5-15-3-15,-6-10 0 16,-3-29-60-1</inkml:trace>
  <inkml:trace contextRef="#ctx0" brushRef="#br0" timeOffset="8696.234">19664 3124 304 0,'-7'-19'112'0,"10"19"-87"0,4 10 15 0,0-1 1 0,11 4-10 16,10 2-1-16,15-2 3 15,10-10 2-15,3-6-19 16,4-10 8-16,0-6 4 0,0-9-2 15,-11 6 2 1,-13-6-14-16,-15-6-5 16,-18-7 0-16,-10 3 2 0,-10-6-9 15,-12-9 0-15,-9 12-2 16,-12 13 0-16,-3 9-3 16,0 19 2-16,4 13-1 15,7 18-2-15,10 0-2 16,11 7 1-16,10 0-2 15,18-4 0-15,18-9 4 16,17-12 1-16,11-4-1 16,4-9 2-16,13-9-1 15,18-4 0-15,0-12 8 16,-3-6 6-16,-7-7 3 0,-4-9 0 16,7 3-5-16,0-3-4 15,-3 3-3 1,-11 7 0-16,-11-4 0 0,-10 3 3 15,-11 4-3-15,-13 6 0 16,-12-7-1-16,-20 13 1 16,-19 6-2-16,-13 7 2 15,-7 15-4-15,-4 7 0 16,-7 15 1-16,-11 16 0 16,-3 16 0-16,11 18 2 15,17-3-3-15,25-9-2 16,24-6 4-16,25-4 1 15,15-12 0-15,20-16-2 0,32-6 1 16,8-9 1-16,2-10-14 16,8-6-7-16,-3 0-65 15,-15-7-28-15,-10-12-94 16</inkml:trace>
  <inkml:trace contextRef="#ctx0" brushRef="#br0" timeOffset="9625.282">22465 2591 272 0,'14'-47'104'0,"-18"19"-81"0,-3-10 25 16,4 10 4-16,-4-7-12 16,-7-15-1-16,-7 6-9 0,6 4-4 15,-23 8-14-15,-12 17-1 0,1 15 2 16,-1 28-1-16,5 16 3 16,2 9-8-16,4 3-2 15,11 7-3 1,11 9-2-16,6-3-2 15,11-6 1-15,11-16-1 0,10 0 0 16,7-19 4-16,0-9 1 16,4-16 1-16,-4-6 2 15,-3-16-3-15,-4-6 0 16,-7-3-1-16,-3-3 1 16,-8 9-2-16,1 3-1 15,-4-3 1-15,0 9 1 16,3 4-6-16,4-1-1 15,0 7-1-15,8 3 2 16,2 0 2-16,1 0 3 0,3-3-2 16,0-3-2-16,4-3 4 15,-4-4 1-15,0-3 0 16,-3-3-2-16,-1-9 3 16,-2-3 0-16,-8-7-1 15,-4-2 1-15,-3-4-2 16,-3 3 2-16,-4 0-2 15,-8 7-1-15,1-1-2 16,-3 1 1-16,-4 2-6 16,-4 10 0-16,0-3-6 15,4 6 1-15,3 10-3 16,4 0 0-16,4 9-3 16,6 9 1-16,11 0-26 0,4 4-12 15,3-1-55-15,0 17-22 16,-3-10 18-1</inkml:trace>
  <inkml:trace contextRef="#ctx0" brushRef="#br0" timeOffset="10404.962">22507 2321 288 0,'0'22'107'0,"4"-9"-83"0,6 6 6 15,-3-13-3-15,8 3 0 0,9 1 4 16,8-10-4-16,14-16 1 16,7-12-16-16,7-13 4 0,0-6 2 15,7-13-2-15,3-2 3 16,4-23-4-16,-3-6-1 15,-11-3-6-15,-11-3-3 16,-6-22 0-16,-15 0-1 16,-11 6 0-16,-17-3 0 15,-14 15-2-15,-10 29-2 16,-15 22 5-16,-7 31 4 16,0 29-1-16,-3 18 1 15,-4 50-3-15,-11 29 1 16,-10 72-2-16,-7 37 2 15,7 44-4-15,7 32 0 16,11 9 1-16,13-32 2 16,15-21 1-16,17-32 1 15,15-49-4-15,10-39-1 0,21-31-1 16,15-34-2-16,10-41 3 16,0-31 0-1,-4-26-1-15,1-18-2 0,-1-22-2 16,-3-35 1-16,-7-6-12 15,-18-25-5-15,-17-3-10 16,-18 18-3-16,-11 16 15 16,-10 38 6-16,-8 28 7 15,-2 19 2-15,6 22-2 16,14 6 2-16,18 7 1 16,18-1 2-16,17-18 1 0,32-13 3 15,25-13-3-15,3-5-2 16,7 2 0-16,8-12 1 15,-4-7-23-15,-8 4-11 16,-9-3-69-16,-1 12-32 16</inkml:trace>
  <inkml:trace contextRef="#ctx0" brushRef="#br0" timeOffset="11379.436">24649 1569 320 0,'-50'-10'121'0,"29"10"-95"0,-7 0 20 0,17-6 1 16,1 3-10-16,3 3-2 15,0-9-11-15,3 2-2 16,4-2-13-16,11-7 1 0,10-3 1 0,21-18 2 16,15-7 5-16,10-6-4 15,24 3 0-15,19 15-2 16,-1 14 2-16,4 8-1 16,0 13 2-1,-11 22-4-15,-17 13 1 0,-25 3-1 16,-25-1 3-16,-28-2-1 15,-25 9 0-15,-10-3-7 16,-7 0-2-16,-7 6-2 16,-11-3-2-16,-7 0 1 15,-4-9 1-15,4-1-1 16,4-5 2-16,3-7-4 16,14-6-2-16,7 6 2 15,8-10 0-15,10 7-4 16,6-3 1-16,19 6 0 0,21-3-1 15,17 6 4-15,18 4 0 16,0 15-2-16,7 12 2 16,7 4 1-16,4 0 2 15,-7-7-1-15,-8 4-1 16,-10-4 3-16,-14 1 0 16,-11-7 5-16,-10 3 5 15,-11-9-3-15,-14-6 2 16,-21-1-5-16,-25-8 1 15,-17-11-5-15,-8 1 0 16,-24 0-3-16,-22-6-1 16,1 5 3-16,-18-2 1 15,-7 3-6-15,14-10 0 0,14-2-1 16,18 2 2-16,21-3-10 16,17-3-4-16,25-3-41 15,22-3-15-15,17-6-42 16,21-4-16-16,7-15-54 15</inkml:trace>
  <inkml:trace contextRef="#ctx0" brushRef="#br0" timeOffset="26451.855">20094 5454 236 0,'0'-35'88'0,"4"16"-69"0,-1 1 11 0,-3 8-2 16,0-2-3-16,0 2 0 15,4 1-3-15,-4 3-2 16,0 6-10-16,0 3 2 0,0 6 2 16,0 10 4-16,-4 9 1 0,1 16-4 15,-1 25 1 1,-3 22-3-16,0 16 2 0,0 37-6 15,0 25-1-15,0 41-4 16,3 32-1-16,4 18-1 16,4 38 1-16,-1 22-2 15,5 24 2-15,-8 4 7 16,-4 16 3-16,-7 16-2 16,-3 11 1-16,-7 5-3 15,4-8 0-15,-1-21-8 16,4 9 0-16,3-18 1 15,8-41 1-15,3 2-4 16,3-40 1-16,4-9 0 16,0-88 0-16,-3-44-11 0,3 22-5 15,-4-38-28-15,8-15-11 16,-4-26-51-16,0-31-22 16</inkml:trace>
  <inkml:trace contextRef="#ctx0" brushRef="#br0" timeOffset="27217.885">17466 6865 248 0,'-21'22'93'0,"14"-13"-72"0,-7 7 9 0,10-10-1 15,-3 3-9-15,4 4 1 16,-1-1-8-16,4 4 0 16,7-3-8-16,7 2 4 0,11-2 3 15,7-1 0-15,6 4 3 16,5 0-4-16,3-1 1 15,14 4-3-15,21 0 2 0,11 6 3 16,3-3 1 0,28 0-4-16,15-3-1 0,6 0-4 15,29-4-1-15,4-2-1 16,31 6 2-16,-7-4-3 16,21 1 0-16,-7 3-1 15,18 0-2-15,-14-4 1 16,21-2 1-16,-18 3-1 15,11-7 2-15,-14-6-2 16,-1-3 2-16,-2 0-2 16,-29-3-1-16,-8-3 1 15,-16 6 1-15,-29 0-28 0,-28 6-11 16,-29-3-73 0,-56 10-101-1</inkml:trace>
  <inkml:trace contextRef="#ctx0" brushRef="#br0" timeOffset="27773.636">18958 5745 280 0,'4'-25'104'0,"-4"25"-81"0,-4 6 7 0,4 4-1 16,0 6-5-16,4 9 3 16,-1 3-2-16,1 19 2 15,3 22-15-15,-4 19 2 0,1 3 0 16,0 0-7-16,-4 25-2 16,0 3-3-16,3-16 1 15,4-15-2-15,0-7-1 16,0-12-17-16,4-12-9 15,-1-10-55-15,4-9-24 16,1-7-32-16</inkml:trace>
  <inkml:trace contextRef="#ctx0" brushRef="#br0" timeOffset="29997.413">20574 5824 228 0,'-7'-10'88'0,"3"1"-69"0,1 9 8 0,3 0 1 15,-4 0-8-15,1 0 0 16,-1 0 0-16,1 0 0 16,-1 0-11-16,1 6 3 0,3-6 4 15,0 0 1-15,0 0-1 16,7-6-2-16,3 3 1 16,4-4-2-16,8-2 0 15,9 6-3-15,15 0-1 16,11 6-1-16,3 0 0 15,-4 6 2-15,-3 7 1 16,-7-3-1-16,-7 5-1 16,-11 1 6-16,-10 3 4 15,-11 0-3-15,-14 3 1 16,-11 3-6-16,-14 7-1 16,-10-1-6-16,-4 1-1 0,0-4-1 15,7-2-2-15,8-4 1 16,6-7-1-16,7-2-3 15,8 0 0-15,6-4-1 16,11 4 0-16,7-3 3 16,11-1 2-16,3 1 0 15,7-1-1-15,4 4-2 16,-3 0-1-16,-1 9 2 16,-7-3 2-16,-3 3 0 15,-4 3 2-15,-3-3 2 16,-8 9 2-16,-3-2 3 15,-3 2 1-15,-8-2 1 0,-6-1 0 16,-1-9-2 0,-35 12-1-16,-17-5-8 15,-4-7 0-15,0 3-1 0,3-7 0 16,8-5-9-16,6 0-4 16,15-7-46-16,14-3-19 15,10 0-61-15,11-6-25 16,4-6 19-1</inkml:trace>
  <inkml:trace contextRef="#ctx0" brushRef="#br0" timeOffset="30747.999">18235 8229 260 0,'-14'-19'99'0,"14"6"-77"0,4-9 7 0,-1 3-1 16,4 1-8-16,4-11 0 16,3 4-2-16,3 0-2 15,5 0-8-15,6 0 6 0,7 0 3 16,7 9-1-16,4 1 3 16,4 2 1-16,-1 7 2 15,8 6-3-15,6 12 0 0,4 17-4 16,0 8 1-1,-14 13-3-15,-14-3 0 0,-18 10 4 16,-18-1 1-16,-20 16-7 16,-18 13-4-16,-4 6-4 15,-7-6-3-15,-7-1 1 16,0 10-1-16,0 10 0 16,7-7 2-16,11-28-3 15,14-9 0-15,14-10-1 16,17-13 0-16,12-8 0 15,6-4 0-15,11-16 6 16,13-6 5-16,12 4-1 16,3-14 1-16,-7 10-5 15,-7-12-1-15,-7 9-1 16,-7-6 1-16,-4-1-20 0,-3-2-6 16,-1 9-32-16,1-9-15 15,3-1-34-15,4 1-12 16,0-4-33-1</inkml:trace>
  <inkml:trace contextRef="#ctx0" brushRef="#br0" timeOffset="34318.982">21068 8163 228 0,'0'-16'85'15,"0"4"-66"-15,3-7 8 0,-3 9 0 0,4-2-1 16,-1-7 2-16,1-3-4 16,3 0-1-16,-3-6-12 15,3 9 4-15,-4-3 5 0,1 3-2 16,-4 4-1-16,0-1-5 15,-4 0-2-15,1 7 0 16,-4-1 1-16,-8 1 1 16,-2 9 2-16,-8 0-1 15,-7 9 0-15,-6 1-3 16,-8 18-1-16,-7 19-5 16,0 13-1-16,0 12-1 0,4 12 1 15,3 20 0-15,18-19 1 16,6-16 2-16,12 15 3 15,10 17-4 1,17-14-1-16,26-15 0 0,20-9 0 16,8-10 4-16,3-15 3 15,3-22 7-15,5-19 3 16,-8-16-2-16,-11-3-1 16,-13-13-6-16,-22 4-2 15,-21-3-2-15,-28-7 2 16,-18 6-5-16,-7 10-3 15,7 6-1-15,-49 13-1 16,-21 12-11-16,3 13-3 16,11 6-22-16,13 0-9 0,19 0-31 15,17 1-15-15,11 5-99 16</inkml:trace>
  <inkml:trace contextRef="#ctx0" brushRef="#br0" timeOffset="35128.272">17226 9878 260 0,'7'-3'96'0,"0"0"-75"0,7-1 12 16,-3 1 0-16,0 0-9 15,3 0 0-15,7 0-4 16,4 3-3-16,3 0-9 16,3 0 6-16,8 3 5 0,0 0-1 15,10 3 1-15,-3 1-1 0,4-4-2 16,13-3 0-16,15 0 0 15,7 0-4-15,-1 0-2 16,15-3 2 0,17 3 3-16,4 0-6 0,4-3-3 15,20-1-1-15,1 4-1 16,10-3-7-16,15 0-2 16,-12 0 6-16,19 0 4 15,6 3 0-15,-3-3 2 16,18 3-2-16,-11 0 2 15,17-3-4-15,-10 3 0 16,4 0-1-16,-1 3 1 16,-17 0-4-16,4 3 0 15,-8 4 1-15,-24-1 0 0,-8-3 0 16,-6 1 0-16,-7-1 0 16,-19-3 2-16,-16-3-12 15,-15-6-3-15,-11-1-45 16,-10-2-17-16,4 9-115 15</inkml:trace>
  <inkml:trace contextRef="#ctx0" brushRef="#br0" timeOffset="36857.716">18369 10574 288 0,'-32'-16'110'0,"22"7"-86"0,-4-7 13 0,10 10 2 16,-3-4-14-16,4 1-3 15,-1-3-12-15,8-4-4 16,6-3-4-16,15-3 5 0,17-3 5 15,11 3 3-15,7 6 0 16,11 4 4-16,6 12 0 16,4 16 3-16,-3 9 3 15,-14 3 2-15,-15 9 1 16,-10-2-2-16,-18-4-1 16,-11-2-10-16,-13-1-4 0,-11-3-4 15,-7-3-2-15,-4-3-3 16,0-4-2-1,1 1 1-15,2-4-1 16,8 7-3-16,4 0 0 0,10 6-1 16,10 7 0-16,11 5 0 15,11 7 3-15,3 3 0 16,4-3 3-16,0 0-3 16,-7-3 0-16,-4-7 7 15,-7-6 4-15,-10 7 3 16,-15-10 3-16,-13-3-9 15,-22-6-2-15,-21 2-3 16,-4 1 1-16,-6 0-2 0,-11-6-1 16,3-4 1-16,4-6-1 15,10 0-18-15,15-3-5 16,14 0-40-16,17 0-16 16,18 0-50-16,14 6-18 15,11 4-10 1</inkml:trace>
  <inkml:trace contextRef="#ctx0" brushRef="#br0" timeOffset="37788.522">21078 10496 192 0,'-3'-19'74'0,"3"9"-58"0,0-5 18 15,3 5 4-15,-3-2-7 16,0-4 2-16,0-3-6 16,0-6 1-16,0 0-16 15,-3 3 9-15,-4 0 5 0,-7 3 3 16,-7 4 3-16,-8 5-6 16,-13 7-2-16,-14 6-9 15,-4 7-2-15,0 12-7 16,0 12-2-16,3 23-2 15,1 5 1-15,3 1 4 16,14 0 4-16,18-4-2 0,21 1 2 16,18-7-6-16,13-12-3 15,26-13-1-15,13-19 1 16,4-9 3-16,-3-9 4 16,-4-13 2-16,0-12 1 15,-3-10-2-15,-8-10-1 16,-14 1 6-16,-10 6 4 15,-14 9 0-15,-11 13-2 16,-11 22-5-16,-10 22-2 16,-4 19-6-16,-3 12-3 15,-3 19 0-15,-5 25-1 16,5 3 0-16,3 0 0 16,6 7 0-16,8 6 2 15,4-13-6-15,3-13-1 0,7-11-23 16,0-11-8-16,-4-8-24 15,1-7-8-15,0-13-47 16,-4 4-19-16,-11-13-22 16</inkml:trace>
  <inkml:trace contextRef="#ctx0" brushRef="#br0" timeOffset="38311.638">17272 11816 324 0,'-18'-7'121'0,"25"4"-95"0,11-3-4 0,0 3-10 0,10 0-6 16,18-4 1-16,10 4-1 15,8 0-1-15,17-3-3 16,21 0-2-16,15-1 3 0,13 4 9 16,29-3 4-16,7 6-1 15,38-3-1-15,15-4-2 16,28 7 0-16,25 0 0 16,6 0 0-16,19 0-6 15,20 0-2-15,-6 0 0 16,3 0 0-16,14 0-2 15,-11 0 1-15,-10 7-2 16,-14-4-1-16,-25 16-17 16,-18-7-6-16,-10 7-46 0,-39-3-20 15,-14 6-62 1</inkml:trace>
  <inkml:trace contextRef="#ctx0" brushRef="#br0" timeOffset="38988.98">18369 12236 312 0,'-3'0'118'0,"3"6"-92"0,-7 16 11 0,3-3-3 15,1 15-15-15,-5 13-3 0,-2 3-5 16,-1 1 0-16,1-1-6 15,3-3 1-15,3-6 4 16,8-4-4-16,10-2-1 0,14-10 0 16,14-6 1-16,11-7-3 15,0-6-2-15,7-6 0 16,4-3 1-16,-1 0-28 16,-6 0-11-16,-5-3-64 15,-13 6-27-15,-14 0 1 16</inkml:trace>
  <inkml:trace contextRef="#ctx0" brushRef="#br0" timeOffset="39243.452">18842 12223 332 0,'-35'-37'126'0,"31"21"-98"0,1-6 23 0,3 19 5 16,3-3-21-16,4 6-5 15,4 9-9-15,-1 10-2 16,-3 18-10-16,0 32-3 0,-7 10 0 16,-3 5-3-16,-4 23 0 15,0 18-1-15,0-12 1 16,7-15-4-16,3-11 0 16,8-8-23-16,6-10-10 15,5-22-22-15,6-16-7 16,4-12-106-16</inkml:trace>
  <inkml:trace contextRef="#ctx0" brushRef="#br0" timeOffset="39753.908">20676 12364 288 0,'18'-81'110'0,"-15"53"-86"0,-3-4 22 0,0 17 6 0,-3-1-6 16,-1 0 2-16,1 7-17 15,-4 6-7-15,0 12-14 16,0 13 2-16,3 28 2 0,1 19-3 16,3 6-1-1,0 4-6-15,0 5-1 0,3 10-1 16,4-3 1-16,7-12-15 16,4-13-5-1,7-7-40-15,3-15-17 0,4-13-31 16,-1-21-11-16,-2-20-13 15</inkml:trace>
  <inkml:trace contextRef="#ctx0" brushRef="#br0" timeOffset="40203.926">21040 12101 332 0,'-7'-3'123'0,"10"3"-95"0,-3 0 3 0,0 0-6 15,4 0-2-15,3 0 6 16,0 0-5-16,0 0-2 16,7-3-12-16,7-4 7 0,11 1 5 15,10 0-7-15,15 3-1 16,3 3-2-16,3 9 0 16,1 10 2-16,-1 6 2 15,-6 6-3-15,-12 13 2 16,-13 10 3-16,-18 8 3 0,-17-2-7 15,-11-1-1-15,-11-2-7 16,-10-1-2-16,-18 1-2 16,-11 12-2-16,4-3 1 15,7-4-1-15,8-5 0 16,13-7 0-16,14-9-3 16,18-7 0-16,21-9 2 15,18-9 2-15,14 3 0 16,3-10-1-16,11 7 1 15,8-4-1-15,-1 1 0 16,-7-1 0-16,-7-2-3 16,-11-1 0-16,-7-3-38 15,-3-2-15-15,-7-11-58 0,0 1-25 16,-4-6-39 0</inkml:trace>
  <inkml:trace contextRef="#ctx0" brushRef="#br0" timeOffset="42050.702">3440 14252 244 0,'-39'9'90'0,"25"1"-70"0,-15 5 2 0,15-8-6 0,-10-1-5 16,-5 0 3-16,-16-6-3 15,-5-6 1-15,4 0-7 16,-10-7-1-16,10-6 2 0,-10-3 1 15,-8 4 1-15,-10-1-2 16,-4 6-1-16,-6 4 1 16,3 2 1-16,-4 7-3 15,-14 7-1-15,-7 2 1 16,15 10 0-16,6 3 0 16,-10 6 0-16,-11 10-2 0,4 3-2 15,10-1 1-15,4 1 1 16,-11 3-1-16,-3 0-1 15,3 6 5 1,18 10 4-16,-1 2-3 0,22-2 2 16,4-4-1-16,14-12 1 15,13 3 0-15,8-9 0 16,11-7-7-16,10-3 0 16,7 4 1-16,10-4 3 15,12 0-2-15,9 10 0 16,26 9-1-16,-4 3-2 15,10 6-2-15,8-2 1 0,24-1 1 16,8-3 2 0,3-3-1-16,17 7-1 0,8 2 3 15,3 4 0-15,21-4 3 16,4-6 3-16,0-3 0 16,17-9 2-16,-3-4-4 15,21-5 1-15,-14-1-3 16,25-9 2-16,-11-4-2 15,14-5 0-15,0-4-3 16,1-6-2-16,6-3 1 16,-4-3-1-16,12-4 0 15,-11 7 2-15,3 0-3 16,-11 3 0-16,15 0 1 16,-14 3 2-16,3 3-1 15,-10 1 2-15,-8 2-4 0,1-3 0 16,-18-3 1-16,-7-3 2 15,3-3-1-15,-17-9 2 16,-15-7-2-16,-3-12-1 16,-3-13 1-16,-14-3 1 15,-22-4-1-15,-14 1 2 16,-14-3-2-16,-14-3-1 16,-14-4 1-16,-18-6 1 15,-14 3-1-15,-14 1 2 16,-21 5-2-16,-32-2 2 15,-24 5-2-15,-12-2 2 16,-34-7-4-16,-15-6 0 16,-20-3-1-16,-61-13 0 15,-7 16-3-15,-10 7 1 16,-11 8 0-16,3 11 2 0,-24 5-1 16,18 16-1-16,-22 6-4 15,25 7 0-15,-14 3-1 16,21-1 1-16,-3-2 0 15,31-10 0-15,4-18-17 16,18-20-7-16,34-12-34 16,22 10-15-16,7-17-59 15</inkml:trace>
  <inkml:trace contextRef="#ctx0" brushRef="#br0" timeOffset="45472.232">1743 14945 220 0,'-4'0'82'0,"4"0"-64"0,-7-16 13 0,7 13 3 15,0-3 2-15,0-1 3 16,-3 1-13-16,-1 0-3 16,-3 9-13-16,0 0-2 0,0 10 2 15,0-4-4-15,0 7-1 16,0-1 0-16,3 7 1 0,-3-3-3 16,4 3 0-16,-1-6-1 15,8 0 1-15,-1-4-2 16,8-3 2-16,-1-5 0 15,12-4 3-15,-5 0-3 16,8-7-2-16,-8-2 2 16,1-4 2-16,-7 1 0 15,-4-10 0-15,0 6 3 16,-7-6 3-16,0 3 0 16,-14 1 3-16,7 2-7 15,-18 7-4-15,4-1-5 16,-7 13 1-16,6 0 1 0,1 10 0 15,0 0-3 1,0 12 2-16,0-7 1 16,10 8 0-16,1-5 0 0,10 5 0 15,0-8 0-15,14-2 0 16,-4-7 0-16,18-2 2 16,-6-4 1-16,2-6 1 15,-2-4 0-15,2-2 0 16,1 6-2-16,-11-13 1 15,0 1-2-15,-10-7-1 16,-1 3 3-16,-13-3 0 16,3 3-1-16,-18-3 1 15,0 3 0-15,-7 7 1 16,8-1-5-16,-8 13-1 0,4 0-2 16,3 13 0-16,4-1 0 15,7 16 3-15,0-6-2 16,10 16 1-16,1-10 0 15,17 4-2 1,-7-4 3-16,25 0 0 0,-8-6 5 16,19-13 2-16,-15 1 0 15,11-16-1-15,-4-1-3 16,-3-8 1-16,-11 2 0 16,0-15 3-16,-3 9-3 15,-8-3 0-15,1 0 1 16,-15-3 0-16,1 3 0 0,-22-3 0 15,4 6-2-15,-14 10-2 16,-1-4-2-16,-3 16-1 16,11 1-1-16,0 11 3 15,0-5-2-15,7 18-1 16,7 0 3-16,6 3 0 16,1-6-4-16,18-3 1 15,-4 4 2-15,18-11 1 16,-1-2 3-16,12-10 1 15,-12 0 1-15,12-16 0 16,-5 4-2-16,-2-10 1 16,-8 10 0-16,-4-19 3 15,-2 12-1-15,-8-12 0 16,0 6-3-16,-18-3 1 16,1 6-2-16,-26 0 2 0,12 3-2 15,-22 13-1-15,10 0-2 16,5 16-1-16,2-1-1 15,1 13 0-15,7-6 0 16,7 19 0-16,0-7 3 16,14 10 0-16,0-7-4 15,17-2 1-15,-2-7 2 16,16-19 3-16,1 3 4 16,3-18 2-16,-3 3-1 15,7-13-1-15,-11 3-3 16,-7-12 1-16,0 6 2 0,-6-12 2 15,-5 5-3-15,-10-11-1 16,-14-17 1-16,-14 10 0 16,-7-3-2-1,-15 22 1-15,4 9-4 0,7 19-2 16,1 9-1-16,17 10 3 16,3 0-2-16,4 15 1 15,7-8-3-15,7 11-1 16,0-9 3-16,10 13 1 15,1-9 4-15,17 2 1 16,-3-6-1-16,14-6 1 16,-15-6 0-16,12-10 1 15,-8 0-2-15,4-12 1 16,-11 3 0-16,-7-13 3 16,3 4-1-16,-9-10 0 15,-1 3-3-15,-14-3-2 0,-1 0 1 16,-20-9 1-16,11 6-1 15,-22 0-1-15,7 12-2 16,0 16 1-16,11-3-1 16,-4 16-2-16,1-4 3 15,6 23 2-15,4-7-2 16,7 16-2-16,0-3-1 16,10 3 3-16,1-13-2 15,17-3-1-15,-3-3 3 16,17-15 0-16,-10-1 3 15,6-25 1-15,-2 4-1 16,2-13-2-16,-6 6 3 0,-7-9 0 16,-1 3 1-16,-10-10 0 15,1 13 0-15,-16-12 0 16,5 6 0-16,-22 3 0 16,8-1-2-16,-22 17-2 15,7 6-2-15,-3 6 1 16,10 6-1-16,-7 13 0 15,11-3 0-15,4 9-2 16,2-3 0-16,12 4 0 16,-1-4-2-16,18-6 1 15,-3-4 1-15,21-8 2 16,-4-4 3-16,4-10 4 16,0 1 0-16,-1-6 0 15,1-1-1-15,-11-9 2 0,-7 6-3 16,-3-9 0-16,-4 7 3 15,-14-11 1-15,3 4-3 16,-17-12-1-16,0 12-3 16,-25-1-1-16,14 4 1 15,-3 16 2-15,3 0-3 16,1 18 0-16,6 1-4 16,4 12 1-16,10-3 0 15,4 9 2-15,0-2-1 16,14 5 1-16,0-6 0 15,18-3 0-15,-4 1 2 16,14-11 2-16,1 1-1 0,-5-13 2 16,1 0 0-1,3-12 1-15,-10 2 0 16,-4-11 0-16,-3-1-2 0,-4 0-2 16,-3 0 1-16,-15-12 1 15,4 6 1-15,-25-16 3 16,8 7-3-16,-22-1-2 15,4 7-3-15,-1 18-1 16,12 1-1-16,-5 34 3 16,5-9 0-16,6 15 1 15,4-6-3-15,7 22 2 16,0-12-1-16,10 15-2 16,1-9 3-16,10-1 0 15,-3-5-2-15,10-13 0 0,0-3 2 16,4-19 0-16,-8 0 3 15,8-19 1-15,-4 6-1 16,-3-15-2 0,-1 6 1-16,-10-12 1 0,-3 5 1 15,-18-18 3-15,0 10-1 16,-14-7 0-16,3 9-6 16,-3 17 1-16,3 2-2 15,-7 25 0-15,11-2 0 16,3 15 0-16,4-7 0 15,7 13-2-15,0-2 0 16,11 2 3-16,-1-6-2 16,18 0-1-16,-3-4 3 0,17-8 0 15,-3-1 3-15,0-9 1 16,-4 0 1-16,4-9 0 16,-4 6-2-16,-7-13-2 15,-7 3 3-15,-7-2 2 16,0-1 0-16,-14 0 0 15,4 1-1-15,-18 2 0 16,3 1-5-16,-17 5 1 16,10 7 0-16,-3 7 0 15,7-4-3-15,-1 16 0 16,1-7-1-16,14 7 3 16,0-3-2-16,14 6-1 15,-3-7 0-15,17-2 0 0,-7 6 3 16,7-13 0-16,-3 0 3 15,3-9 3-15,-3 0 0 16,3-13 0-16,-7 7-1 16,-7-10 0-16,0 6 0 15,-10-5 0-15,3 2-2 16,-15 3-2-16,5 4-2 16,-11 6 1-16,7 0 1 15,-4 9 2-15,4 0-3 16,3 4 0-16,4-1-1 15,0 1 0-15,4-1 0 16,3-3 0-16,0 0 0 16,7-6 0-16,-4 0 2 0,4-3 0 15,0 0 0 1,0-9 2-16,0 2-1 0,-3-5 2 16,-1 2 4-16,-6 1 4 15,-1 2-4-15,1 4-2 16,-1 6-5-16,1 0 0 15,-1 6 0-15,4 0 2 16,0 1-3-16,4-4 0 16,-1 0-1-16,4 0-2 15,-3 0 3-15,3-3 0 16,0 0 1-16,0-3 0 16,0 0 2-16,-3-3 1 15,-1-1-1-15,-3-5-2 0,0 9 1 16,-3-4 1-16,-1-2-1 15,1 9-1-15,-1 0 1 16,4 6 1-16,0-3-3 16,4-3-2-16,-1 7-16 15,4-7-5-15,0 0-30 16,11-7-10-16,-4 7-35 16,4-9-13-16,-8 6-52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20:48:39.2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7645 7689 200 0,'-7'0'74'0,"7"-3"-58"0,-4-3 7 0,4 0 1 16,0-7-6-16,0-3 1 15,-3-2-1-15,-1-1 0 16,1-3-9-16,-1 0 1 0,0 0 3 16,1 0-1-16,-4 0 1 15,0 3-1-15,0 4 0 16,-4 8-2-16,-3 4 1 16,-4 9 0-16,1 13 1 15,-8 13-2-15,4 5 1 16,0 1-2-16,3-1 2 15,8-2-2-15,3-4 0 16,7-6-5-16,3-6-3 0,8 0 2 16,6-3 0-16,4-10 1 15,4-6 0-15,3-6 0 16,1-10 2-16,-5-3 3 16,-3-12 2-16,1-7-5 15,-8-3-4-15,-4 1-1 16,-6 2-1-16,-4 4 4 15,-4 5 2-15,-10 7-2 16,-3 7-1-16,-5 2-1 16,-2 10 1-16,-1 9-4 15,4 16 0-15,-7 13 3 16,6 15 3-16,5-3 0 0,6-3 0 16,8-7 1-16,6-2 3 15,8-10-6-15,6-3-2 16,8-13 5-1,3-2 4-15,1-14-1 0,-5-2 0 16,1-4-1-16,-4-12 0 16,0-6-2-16,-10-10-1 15,-4-3-3-15,-4 7-2 16,-6 2 1-16,-8 1-1 16,-10 6 2-16,-7 9 3 15,-7 3-2-15,-1 7 0 16,-2 9-6-16,2 12-2 0,5 16 2 15,6 13 1-15,4 3 2 16,10 0 0-16,11-6 0 16,11-4 2-16,13-9-3 15,5-6 0-15,2-7 3 16,1-5 3-16,0-7 0 16,0-10 0-16,-4-5-1 15,-3-7 0-15,-4-10 0 16,-4-5 2-16,-6 2-3 15,-4-2 0-15,-7 2-1 16,-4 4 1-16,-6 3-2 16,-11 6-1-16,-8 6-2 15,-6 7 1-15,0 9 1 16,-4 9 0-16,4 16-3 0,3 19 2 16,7 9-1-16,4 1 0 15,14-7 2-15,11 0 0 16,13-10-3-16,1-5 2 15,10-14 1-15,4 1 2 16,3-16-1-16,1-6 2 16,-5-6 0-16,-3-10 1 15,-3-9 2-15,-4-13 1 16,-3-6-3-16,-7 0-1 16,-8 3-1-16,-6 0 1 15,-8 7-2-15,-7 2-1 16,-6 4 1-16,-5 9-1 15,-2 12 0-15,-1 17 0 16,4 11-3-16,3 17 0 16,7 12-1-16,8 12 3 0,10-5 0 15,10-13 1-15,8-1 0 16,7-8 0-16,3-10 2 16,0-10 3-16,0-2-2 15,1-10 0-15,-1-10 3 16,-3-9 1-16,-4-12-1 15,-7-10 1-15,-7-3-2 16,-7 4 0-16,-7 2-3 16,-4 0 1-16,-6 13-2 15,-8 6 2-15,0 10-2 16,-3 12 2-16,0 19-2 0,3 13-1 16,7 2-2-16,11 1 1 15,7-4-4-15,7-5 1 16,8-7 4-1,2-10 2-15,1-3 0 0,-1-5-2 16,1-4-2-16,-4 0 1 16,0-4-30-16,-3-2-12 15,-1 0-31-15,1-3-11 16,0-4-10-16,-4 0-2 16,7-2-54-1</inkml:trace>
  <inkml:trace contextRef="#ctx0" brushRef="#br0" timeOffset="1910.73">8590 10583 216 0,'0'-6'82'0,"0"6"-64"16,0 0 9-16,0 0 0 0,0 0-5 15,0 0-1-15,0-3 2 16,0 3 0-16,-3 3-12 15,-1-3 2-15,1 9 1 0,-1 1-1 16,4 9 2-16,0-7-6 16,4 10-3-16,-1-3-3 15,4-3-3-15,0-7 3 16,0 7 0-16,0-7 5 16,0-9 5-16,0 0-1 0,0-9 3 15,1 2-2-15,-5-8 0 16,1 2-1-16,-8-6 2 15,1 4-5-15,-8-1-1 16,0-3-4-16,-6 10-1 16,3-1-1-16,-8 17-2 15,5-4 1-15,-1 6 1 16,4 7-1-16,3 6 2 16,4-3-2-16,7 6 2 15,0-10-2-15,7 4 2 16,1 0-2-16,6-9-1 15,-4-1 9-15,8-12 4 16,-4 3-4-16,4-13-1 16,-4 1-2-16,-4-10 1 15,1 3-2-15,-4-16 0 0,-4 7-1 16,-6-3 2-16,-8-7-3 16,-3 16-2-16,-7 7 2 15,3 11 0-15,4 1-1 16,-10 19-2-16,2 0-4 15,1 12-2-15,4-6 3 16,3 6 1-16,3-6 2 16,11 3 2-16,0-3-3 15,14-3 0-15,-3 0 1 16,13-4 0-16,-6-5 4 16,7-13 2-16,-4 0-2 15,4-10-1-15,-4 4 3 16,0-17 1-16,-3 8-3 15,-8-17-1-15,-3 7 1 0,-7-7 0 16,-7 1-2-16,-3 6 1 16,-12 6-4-16,-2 12 0 15,-5 14 1-15,8 5 0 16,4 0-3-16,-5 16 2 16,5-6-1-16,6 9 0 15,1-2 2-15,10 2 0 16,0-3-3-16,14-3 2 15,-4-7 1-15,12 1 0 16,-5-6 2-16,11-10 1 16,-6 0 1-16,6-10 0 15,-7 1 0-15,0-13 2 0,0 3-1 16,-14-9 2-16,0 3-4 16,-14-4 0-1,-7-5-1-15,-10 6-2 0,-1 12 1 16,4 13 1-16,3 3-3 15,-3 19 0-15,3-4-1 16,1 11 0-16,2-5 0 16,12 5 0-16,-1-8 0 15,11 1 0-15,1-3 0 16,6-7 0-16,0-2 2 16,3-11 2-16,-2 1 1 15,-1-12 1-15,0 2 0 0,-4-9 2 16,-3 3-1-16,-3 0 2 15,-1 1-6-15,-6 15-1 16,-1-4 0-16,-3 17 2 16,0-1-1-16,0 10-1 15,0-10-2-15,4 7 1 16,-1-4-17-16,4 1-5 16,0-4-27-16,4-2-10 15,-1-1-19-15,1-3-8 16,-1 0-83-1</inkml:trace>
  <inkml:trace contextRef="#ctx0" brushRef="#br0" timeOffset="4700.83">7553 7918 156 0,'-4'-25'57'0,"1"9"-44"0,3-2 12 0,0 8 4 0,0 1-2 16,3 3 2-16,-3 6-5 15,4 0-3-15,0 9-11 16,-1 7 5-16,1 9 2 0,-1 19-3 15,4 12 2-15,0 7-5 16,0-1 1-16,-3 4-5 16,-1-6-2-16,1 6-2 15,-1-7 0-15,-3-5 2 16,0-11 2-16,0-8 1 16,0-13 0-16,0-3 0 15,-3-19 0-15,-1-13-2 16,1-12-1-16,-1-9-1 15,1-4 2-15,-1-6-1 16,-3-15 2-16,0-17-4 0,0-2-2 16,0 3 0-16,0 6-1 15,0 9 0-15,0 10 0 16,7 12 0-16,-4 10 2 16,4 16-1-16,0 12-1 15,4 12 3-15,-4 10 0 16,7 28 3-16,0 10 3 15,-4 2-2-15,1 4 1 16,-4 3-3-16,0 0 0 16,0 16-1-16,-4-7 0 15,1-6-2-15,-1-12 1 16,1-13-2-16,-1-12 2 16,4-17-2-16,0-8 2 15,0-23-2-15,4-21 2 16,-1-16 0-16,1-7 1 0,-1-2-5 15,1-26 1-15,0-12 2 16,-1-1 1-16,4 4-4 16,-3 10 1-16,-1 18-2 15,1 13 0-15,-1 24 0 16,1 17-2-16,-1 21 5 16,-3 23 1-16,0 30-3 15,0 17 1-15,-3 8 0 16,-4 26 2-16,0 7 1 15,0-4 1-15,3 0 0 16,1-22 0-16,3-19-2 0,0 16-2 16,0-13 1-16,0-12 1 15,0-13-3-15,3-9 0 16,1-6 1-16,-1-19 2 16,-3-4-1-16,0-21 2 15,0 0-2-15,0-35-1 16,-3-25 1-16,-1-12-1 15,1-26-3-15,-1-5 2 16,0 2 1-16,1 3 0 16,3 7 0-16,0 28 0 15,0 19-3-15,3 25 2 16,1 31 1-16,0 16 0 16,-1 35 0-16,1 31 0 15,-1 9 0-15,-3 6 0 0,0-21 0 16,0 43 0-16,0-25 0 15,-3 51 2-15,-1-35-1 16,1 22-1-16,-1-31 1 16,4 2-1-16,0-18-3 15,4-25 2-15,-1-13 1 16,4-31 0-16,-3-3 2 16,3-38 1-16,-4 10 1 15,1-41 0-15,-1 9-5 16,-6-59-1-16,3 21 1 15,0-68 0-15,0-38-2 16,0 16 2-16,0 24 1 16,0 39 2-16,3 37-3 0,1 37 0 15,-1 42-1-15,-3 24 0 16,4 38 2-16,-1 7 2 16,1-13-1-16,-1 72 2 15,1-32-2-15,-1 70-1 16,1-44 1-16,0 46 1 15,-1-46-1-15,1 22 2 16,-1-32-2-16,1-19-1 16,-1-21-2-16,1-32 1 15,3-12 1-15,-7-48 2 16,0 1-1-16,0-41-1 16,0 3 1-16,-7-60 1 15,3 22-1-15,-3-75-1 16,4 38 1-16,-1-69-1 0,4-7 0 15,0 45 0-15,4 43-3 16,-4 32 2-16,3 43-1 16,1 38 0-16,-4 38 2 15,0 9 2-15,0-9-1 16,0 66 2-16,0-26 2 16,-4 66 2-16,1-34-6 15,-1 44 0-15,1-38-1 16,3 41 2-16,0-38-1 15,0-15-1-15,0-22-2 16,3-29 1-16,1-9 3 16,-1-53 1-16,1 0-4 0,-1-41-1 15,1 6 3 1,-4-56 1-16,0 21 0 16,-11-74-2-16,4 34-2 15,4-50 1-15,-1-32-1 0,4 54 0 16,0 47 2-16,0 62 0 15,0 7 0-15,0 50 2 16,0-3-1-16,0 65-1 16,0-18 1-16,-4 69-1 15,1-28 2-15,-4 31 1 16,0-32-4-16,3 23 1 16,1-29 0-16,3-9 0 15,0-19-3-15,3-25 2 16,1-3 3-16,3-47 1 0,-4 0-4 15,4-35 1-15,1 7 0 16,-1-63 0-16,0 19 0 16,0-35 0-16,0 25 0 15,-4 4 2 1,-3 18 1-16,-3 41 1 0,-4 3-2 16,0 41 1-16,0-6-2 15,-4 50-1-15,4-13-2 16,0 28 1-16,0-18 1 15,0 37 0-15,3-21 0 16,4-10 0-16,0-13 0 16,4-12 0-16,-1-12 0 15,4-26 2-15,-3 0-1 0,3-28-1 16,0 3 1-16,-3-25-1 16,-1 13 0-16,-3-50 2 15,0 12-1-15,0-19-1 16,0 19 1-16,-3 12-1 15,-1 17 4-15,-7 27 2 16,4 4-5-16,-7 53 0 16,4-10-3-16,-4 32 0 15,3-13 2-15,4 32 0 16,0-19 0-16,7-7 2 16,0-9-1-16,7-18-1 15,-4-7 1-15,8-28 1 16,-4 3-3-16,4-16-2 15,-4 4-34-15,3-10-12 0,-3 6-31 16,0-12-12-16,0 6-66 16</inkml:trace>
  <inkml:trace contextRef="#ctx0" brushRef="#br0" timeOffset="6486.034">18591 2538 260 0,'7'-16'99'0,"-10"7"-77"0,-4 2 29 0,0 4 9 15,-7 3-16-15,-11 3-2 16,-14 4-10-16,-10 2 0 15,-8 0-18-15,-3 4-4 0,-7-1 1 16,-7 7-5-16,-3 6 2 16,3 4-5-16,7 8-2 15,7 4-3-15,14-3 1 0,10-4-1 16,12-3 0-16,13-5 0 16,15-8-2-16,24 7 3 15,25-6 0-15,14-3-2 16,7 6 2-16,14 3 1 15,7 3 2-15,-6 7-3 16,-12 9 0-16,-13 9 1 16,-11 3 2-16,-15-12 3 15,-13 9 2-15,-11-15 12 16,-14-3 5-16,-14-7-4 16,-21 0 1-16,-18-6-10 15,-7 3-4-15,-11-6-4 0,-17 0-3 16,-14 3-2-16,7-7 1 15,6 1 1-15,12-3 0 16,10-10-18-16,17 3-5 16,19-6-31-16,17 0-13 15,17-9-15-15,15-1-7 16,21-2-59 0</inkml:trace>
  <inkml:trace contextRef="#ctx0" brushRef="#br0" timeOffset="6745.038">19015 1995 312 0,'17'-113'118'0,"-3"54"-92"0,4-1 22 0,-11 45 2 0,0 5-21 15,-3 20-5-15,-4 27-7 16,0-9-1-16,-18 60-8 15,-7 38-1-15,-6 8 3 0,-1 26-4 16,4 6-1-16,7-15-5 16,6 12 0-16,12-12-7 15,10-20-3-15,7-27-41 16,7-17-18-16,7-18-97 16</inkml:trace>
  <inkml:trace contextRef="#ctx0" brushRef="#br0" timeOffset="7101.649">19579 2977 352 0,'-28'-44'132'0,"7"37"-103"0,-18 7 7 0,14 7-1 16,-10-4-14-16,-7 13 0 15,-1 12-8-15,5 22 0 16,2 13-8-16,12 6 1 0,13 0 4 15,11-10 0-15,25-6 4 16,17-15-1-16,18-10 2 0,0-12-2 16,-4-10 0-16,1-15-3 15,-4-16-1 1,-7-16-1-16,-15-6 0 0,-20-6-2 16,-15 6 1-16,-13 0-2 15,-15 0 0-15,-24-4-8 16,-15 1-2-16,4 6-12 15,11 16-3-15,10 9-21 16,14 19-7-16,18 10-14 16,14 5-4-16,21 7-30 15,21 7-12-15,15 11-15 16</inkml:trace>
  <inkml:trace contextRef="#ctx0" brushRef="#br0" timeOffset="7312.35">20091 3064 436 0,'3'-6'162'0,"-10"12"-126"0,0 13 7 0,0-6-5 16,-4 34-19-16,-3 12-3 15,0 13-5-15,0 10 0 16,7 31-6-16,7 0-3 0,4 0-1 16,3 6-4-16,7 6 2 15,-4-9-23-15,-3-15-10 16,0-17-20-16,1-18-8 15,-1-41-60 1,-4-22-39 0</inkml:trace>
  <inkml:trace contextRef="#ctx0" brushRef="#br0" timeOffset="7868.728">19992 3055 364 0,'-18'3'134'0,"15"10"-104"0,6 12 3 15,4-6-7-15,4 12-12 16,7 0 2-16,6 1 8 16,8-10 5-16,14-4-15 15,17-8-1-15,8-20-2 0,-1 1 0 16,-6-10 1-16,-8-6-4 16,-3-3 0-16,-7-3-3 15,-14-4 0-15,-14 1-1 16,-15-7 2-16,-10-6-3 15,-14 3-2-15,-18-3 2 0,-21 3 0 16,-7 13-1 0,7 18 1-16,4 13-2 0,3 19-1 15,10 6-2 1,12 19 1-16,13-10-1 0,18 4-2 16,14-10 3-16,32 4 0 15,25-7 5-15,10-7 2 16,25-18 2-16,13-6 2 15,-2-10-1-15,-8-5 0 16,1-20-3-16,-12-3-1 16,-16-13-1-16,-19-2 0 15,-28 6-2-15,-24 6-2 16,-22 15 1-16,-13 13-1 0,-15 19-3 16,-18 32 2-16,-13 24 1 15,-1 10 2-15,8 16-3 16,17 8 0-16,25-2-1 15,28-13 0-15,32-12 2 16,17-19 2-16,36-13 1 16,24-15 1-16,4-10-9 15,7-9-2-15,-10-3-62 16,-15-10-29-16,-21 7-111 16</inkml:trace>
  <inkml:trace contextRef="#ctx0" brushRef="#br0" timeOffset="9579.059">23255 2136 220 0,'-18'-6'82'0,"8"0"-64"0,-4 3 22 0,7 3 4 0,-4 0-9 16,-3 3-3-16,0 3-1 15,0 0 3-15,0 4-19 16,3-7 5-16,8 3 1 0,-1 0 0 16,11 1 2-16,11-4 0 15,14-3 1-15,13 0 0 16,8 0 0-16,4-3-7 16,10 0-2-16,10 3-5 15,1 6-1-15,0 3-1 16,-11 1 0-16,-4-1-2 15,1-9-1-15,-8 0-1 16,1-3 0-16,-8-3 0 0,-7-4 2 16,-10 1-3-16,-7 3 0 15,-11-1 1-15,-7 4 2 16,-11 3-3-16,-3 0 0 16,-3 0-3-16,3 0-3 15,3 0-9-15,4 0-3 16,14-9-25-16,4-1-9 15,7-2-24-15,-1 2-6 16,-3 7-42-16,-3 3-17 16,-11 13 13-1</inkml:trace>
  <inkml:trace contextRef="#ctx0" brushRef="#br0" timeOffset="15030.532">24687 1428 228 0,'-17'0'85'0,"10"0"-66"0,-4 0 19 0,8 0 5 0,-1 0-7 16,1 0 2-16,3 0-9 16,3-10-1-1,8 1-15-15,6-4 5 0,12-9 5 0,6 0-1 16,4 0 1-16,10 1-3 15,18 2-3-15,7 9-1 16,0 4 3-16,-3 15-5 16,-15 10 0-16,-10 9 3 15,-11 10 1-15,-10-7-3 16,-14 7-1-16,-11 0-4 16,-11-4 1-16,-10 1-6 15,-11-1-1-15,-7 4 0 16,0 3 0-16,4-10-5 15,0 7 1-15,10-10-2 0,8 3 0 16,13-3 0 0,15 1 0-16,13-4 2 15,22-10 0-15,0-2-3 16,3 3 2-16,1-1 1 0,3 4 2 16,-4 6-1-16,-7-6-1 15,-13 6 5-15,-12-3 1 16,-10 3 4-16,-14 6 1 15,-7-6-3-15,-7 7 0 16,-11-7-5-16,-14 0 0 16,-14 0-3-16,-10-3-1 15,6 0 1-15,4-13 2 16,11 1-10-16,10-4-4 16,8 3-45-16,6-9-18 0,11 4-29 15,7 2-11-15,7-3-57 16</inkml:trace>
  <inkml:trace contextRef="#ctx0" brushRef="#br0" timeOffset="16697.633">23580 2898 280 0,'-60'16'104'0,"42"-10"-81"0,-3 7 12 0,14-13 0 16,0 3-1-16,0 3 4 16,3-6-12-16,4 3-4 15,4 0-12-15,3-3 7 0,3 0 5 16,8 0 2-16,14 0 1 16,14-3-1-16,14 0 0 15,10-13-2-15,22-2-2 16,31-11-4-16,8-5-2 15,42-10-2-15,3 0 0 0,25 3-4 16,-14 13 0 0,-14 6-5-16,-4 10 0 15,-20 2-3-15,-22 10-1 0,-22 0 1 16,-16 0 2-16,-12-6-1 16,-10 3 2-16,-7-7-2 15,-10 4-1-15,-12 0-2 16,-13 3 1-16,-14-3-32 15,-15 6-15-15,-10 6-36 16,-11-3-14-16,-10 13-94 16</inkml:trace>
  <inkml:trace contextRef="#ctx0" brushRef="#br0" timeOffset="17055.933">24483 3256 312 0,'3'-66'118'0,"15"31"-92"0,10-5 30 0,-14 21 7 15,4 6-13-15,0-2-5 16,-1 2-10-16,1 4-5 0,-4 9-16 15,-3 12 7-15,-8 23 2 0,-6 30-5 16,-5 8-3-16,-6 21-2 16,0 25 1-16,0 3-7 15,4-3-4-15,3-3 0 16,10 0 0-16,8-12-4 16,6-16-1-16,4-19-8 15,-3-13-4-15,-4-12-36 16,-3-10-18-16,-8-12-35 15,-6-6-13-15,-8-13-53 16</inkml:trace>
  <inkml:trace contextRef="#ctx0" brushRef="#br0" timeOffset="18945.708">20934 6197 212 0,'17'-132'79'0,"-13"107"-61"0,3 0 12 0,-3 19 4 16,-1-1-9-16,-3 1 0 15,4 0-8-15,3 3 0 16,0 3-10-16,3 0 9 0,1 3 4 16,0 9 7-16,-4 20 4 15,0 18 0-15,0 28 3 16,-7 29-7-16,0 37-4 16,0 38-9-16,0 34-1 15,3 45-6-15,4 40 1 16,0 31-5-16,4 19 0 15,3 29-1-15,4 21 1 16,-1 19-2-16,1 13 2 0,-7 12-2 16,-8-3-1-1,-6-6 3-15,-8-10 0 16,0-34 1-16,1-15 0 0,3-11-2 16,3-24 1-16,4-22-2 15,4-13-1-15,3-43-6 16,3-29-1-16,4-19-30 15,1-40-11-15,2-41-26 16,1-29-9-16,3-31-74 16</inkml:trace>
  <inkml:trace contextRef="#ctx0" brushRef="#br0" timeOffset="19713.635">17494 7589 212 0,'32'-16'82'0,"-14"10"-64"0,3 3 7 0,-11 3-3 16,5 6-6-16,2 4 3 16,1 2-4-16,3 4-1 15,4-1-8-15,10-2 3 0,11 6 1 16,17-7 6-16,11 1 4 16,8-4-1-16,27 1 0 15,18-4-8-15,14 3-4 16,32-6 2-16,10 4 4 15,36-7-5-15,10 9-2 16,22-9-1-16,31 0-1 16,4 0 4-16,17-9 3 15,22-1-4-15,6-2-2 16,-10-7 0-16,18 0-1 0,0-3-5 16,-29 3 1-16,4 1-2 15,-14 2 0-15,-18 7 2 16,-21 2 0-16,-14 7-3 15,-35 0 2-15,-15 3-26 16,-20 1-11-16,-33-4-39 16,-27 0-15-16,-25-4-38 15</inkml:trace>
  <inkml:trace contextRef="#ctx0" brushRef="#br0" timeOffset="20206.563">19445 6197 152 0,'42'-88'57'0,"-24"44"-44"0,3-9 25 16,-10 31 8-16,-1 0-8 15,1 3 0-15,-4 7-1 16,-7 12 1-16,0 9-21 16,-3 25 8-16,-8 32 5 0,-3 19-3 15,-7 18-1-15,-4 29-10 16,0 0-5-16,1 18-6 0,6 4-4 15,4-16 0-15,10-13 1 16,4 1-30-16,7-7-13 16,4-16-120-1</inkml:trace>
  <inkml:trace contextRef="#ctx0" brushRef="#br0" timeOffset="22433.173">21802 6441 236 0,'-25'-3'88'0,"18"-3"-69"0,-4 6 19 0,8 0 6 16,-1 0-3-16,1 0 2 15,-1 6-6-15,1-3-2 16,3 4-20-16,3-4 2 0,8 6 3 16,6-3 2-16,8-2 4 15,7 2-1-15,7-3 0 0,7-3-6 16,10-3-1-1,15-3-4-15,6 6 1 16,-3 6-6-16,-10-3-3 0,-11 3-1 16,-7 1-1-16,-8-4-2 15,-6 0 1-15,-7 0-2 16,-8 0 2-16,-2 0 2 16,-5 0 2-16,-6 0-6 15,-1-3 0-15,-3 0-36 16,0 0-17-16,0 0-26 15,0 0-12-15,0 0-94 16</inkml:trace>
  <inkml:trace contextRef="#ctx0" brushRef="#br0" timeOffset="22866.042">22920 5918 340 0,'11'-25'126'0,"-1"12"-98"0,-3-3 17 0,-3 10-1 16,-1 3-11-16,1 3-2 15,-4 0-4-15,0 9-2 0,-4 10-14 16,-3 6 4-16,-3 7 3 0,-8 24-6 15,-3 4 1-15,-4 6-4 16,0-7 2-16,4 1-6 16,7-10-1-16,7-6 0 15,7 0 0-15,7-7-2 16,7-2-2-16,7-7 3 16,1-3 0-16,2-6-1 15,1-3-2-15,3-7 1 16,0-3 1-16,4-6 1 15,-4-3 1-15,1-3-2 16,-8 0-2-16,-4-4-32 16,1 1-14-16,-4-1-28 15,-3 1-9-15,-1 0-61 16,1 2-67-16,-4 1 72 16</inkml:trace>
  <inkml:trace contextRef="#ctx0" brushRef="#br0" timeOffset="23134.423">23308 5987 324 0,'-3'-22'123'0,"3"15"-95"0,0-2 14 0,0 9 1 15,0 0-6-15,0 0 0 0,0 9-9 16,0 7-3-16,-4 25-14 15,-3 18 4-15,-7 14 3 0,-4-1-8 16,-3 16-3-16,-4 21-7 16,4-8 0-16,4-7 2 15,2-3 1-15,5 6-37 16,3-9-16-16,3-13-44 16,1-6-18-16,3-22-44 15</inkml:trace>
  <inkml:trace contextRef="#ctx0" brushRef="#br0" timeOffset="23947.48">18792 8746 264 0,'-10'-16'101'0,"6"7"-78"0,1-7 6 16,3 7 0-16,0-4-3 15,0-6 2-15,3-6 0 0,4 3 0 16,4-3-15 0,7-3 8-16,10-3 2 0,14 2 2 0,8 1 0 15,6 3-1-15,18 6 0 16,14 10-7-16,4 15-2 15,-11 19-1-15,-10 16 2 16,-15 6 2-16,-10 0 1 16,-14 3-4-16,-15 7 1 15,-13 9-9-15,-15 15-2 16,-20 4-3-16,-15-1-2 16,-7-2 1-16,0 3-1 15,7 12 0-15,11-13 0 16,10-5-3-16,11-13 2 0,10-7-1 15,15-18-2 1,-4-10 5-16,35-6 1 16,22 10 2-16,-15-19 2 0,-6-4 1 15,20-2 1 1,18-7-4-16,-3 0-1 0,-4-3-1 16,-3-6 1-16,-8-1-4 15,-7-5-2-15,-6-4-25 16,3-3-11-16,-7 10-18 15,-8-4-5-15,-6 1-26 16,-4 2-11-16,-6-5-66 16</inkml:trace>
  <inkml:trace contextRef="#ctx0" brushRef="#br0" timeOffset="25132.368">18232 10270 316 0,'3'-6'121'0,"11"-1"-95"0,18-2-8 0,-14 3-13 16,6 2-4-16,8 4 1 15,7 0 11-15,3 4 6 16,4 2-10-16,0 0 9 0,14 4 4 16,17-7-2-16,15 3-2 15,7-3-2-15,14-3 3 16,17 0-5-16,4-3 0 15,18-3-4-15,14-1 1 16,3 1-2-16,25-3 0 16,4-1-5-16,24 1-1 0,0-1 1 15,22-5 0-15,10 5 4 16,7-8 5-16,18-4-3 16,-8-3 0-1,15-4-6-15,-4-2-1 16,-7 9-3-16,11 0-1 0,-28 6 1 15,10 7 2-15,-28 6-1 16,7 3 2-16,-29 3-2 16,-17 0-1-16,-3 3 1 15,-29-2-1-15,-24-4-14 16,-22-4-5-16,-10-5-43 16,-21-4-20-16,-21 1-105 15</inkml:trace>
  <inkml:trace contextRef="#ctx0" brushRef="#br0" timeOffset="26256.298">21773 8909 212 0,'-45'-3'79'0,"34"-3"-61"0,0-4 23 0,8 7 9 16,3-3-2-16,0-4 2 16,0 4-6-16,0 6-3 15,7-3-22-15,4 3 6 0,6 0 3 16,4 3-2-16,11 3 2 0,7 4-10 16,3-1 0-16,4 1-7 15,11-4-1-15,10-3-6 16,7-3-1-16,-4 9-1 15,-6 1 1-15,-8-1-2 16,-10 1 2-16,-7-1-2 16,-7-3-1-16,-4 1-19 15,-7-1-10-15,-3-3-36 16,-4-3-16-16,-4-6-21 16,4-1-7-16,4 1-23 15</inkml:trace>
  <inkml:trace contextRef="#ctx0" brushRef="#br0" timeOffset="27293.509">22719 8169 256 0,'-57'3'96'0,"36"0"-75"0,-10-3 12 16,23 0 2-16,1 0-4 16,0-3 2-16,0 3-10 15,4 0-3-15,3 0-12 16,7 0 8-16,7 3 4 0,11 0-2 15,10 4 2-15,11 2-7 0,3 0 0 16,4 1-6 0,4 2 1-16,10-2-3 0,7-1 2 15,0 1 0-15,-7-1 3 16,-4-3-1-16,-10-3 2 16,-7-3 0-16,-7 7 1 15,-7-4-2-15,-4 9 1 16,-7 4 5-16,-10 9 2 15,-8 25-5-15,-6 22 0 16,-12 10-8-16,-13 9-3 16,-7 25-1-16,-7-3 1 15,-4-7-1-15,0-8 2 16,7-4-2-16,7-3 2 16,8-10-4-16,2-12 0 0,8-12-39 15,7-17-15 1,4-8-44-16,10-14-17 15,3-18-59-15</inkml:trace>
  <inkml:trace contextRef="#ctx0" brushRef="#br0" timeOffset="28931.994">19315 10881 260 0,'-15'-9'99'0,"12"3"-77"0,-1 6 9 16,4-4 1-16,4-2-9 16,3-3 1-16,0-1-2 15,4 1 1-15,6-1-13 16,4-2 3-16,8-1 3 0,6 1 3 15,7-1 1-15,4 4 0 16,4 6 0-16,10 3-5 16,3 3-1-16,-7 6 0 15,-6 4 2-15,-8-1-3 16,-10 4 2-16,-11 0 3 0,-10 3 1 16,-11 3-8-16,-11-1-4 15,-7 1-4-15,-6 0-3 16,-1 0 1-16,0-3 1 15,4 0-3-15,4 6-2 16,2-3-1-16,12 0 3 16,6-3-5-16,15 0 2 15,10-1 2-15,15 7 1 16,3-6 1-16,3 0 2 16,-3 3-1-16,-4 0-1 15,-3 16 1-15,-11 2-1 16,-7 4 2-16,-7 3 1 15,-3-3 5-15,-7-6 3 16,-4-1-4-16,-8-5 1 16,-2-7-1-16,-8-6 1 0,-6 0-4 15,-8-7-1-15,-11-3 1 16,-2 1 0-16,-5-1-5 16,1 1-1-16,3-1-13 15,7 0-2-15,7-2-30 16,11-1-9-16,7-6-28 15,11-3-13-15,17-3-75 16</inkml:trace>
  <inkml:trace contextRef="#ctx0" brushRef="#br0" timeOffset="29547.365">18447 12283 300 0,'3'-13'112'0,"8"13"-87"0,10-6 2 15,-7 3-4-15,4-3-4 16,3-4 3-16,7 7-1 15,0-6-1-15,11 2-10 16,11 1 0-16,13 3 3 0,11 3-5 16,0 3 0-16,-17 0 2 15,49 3 4-15,13 1-4 16,1-1 0-16,29-6 11 0,13 0 6 16,28-6-7-16,15-4-2 15,35-2-12-15,3-1-4 16,25 4-2-16,18-1 2 15,3-2-1-15,22 2-1 16,10-2 1-16,-11 3-1 16,15 5 4-16,7-2 2 15,-22 6 0-15,0 0-1 16,-6 0-3-16,-29 10 1 16,-18-1-2-16,-17 3 2 15,-35-2-42-15,-11-4-18 16,-11-9-123-1,-17-16-82-15,-21-15 112 16</inkml:trace>
  <inkml:trace contextRef="#ctx0" brushRef="#br0" timeOffset="30205.617">21724 11182 296 0,'-39'0'110'0,"32"0"-86"0,0 0 16 16,7 0 2-16,7 0-12 16,7 0-2-16,15 0-3 15,9-3 1-15,8 0-14 16,4-3 4-16,3 3 2 0,6-1-4 0,5 4 2 16,-1 0-9-16,-3 4-2 15,-7-1-1-15,-3 0 0 16,-4 0-2-16,-8-3-2 15,-2-3-26-15,-5-3-12 16,-2-1-43-16,-8 1-16 16,4-3-59-1</inkml:trace>
  <inkml:trace contextRef="#ctx0" brushRef="#br0" timeOffset="30505.911">22821 10605 312 0,'4'-22'115'0,"-4"7"-89"0,0 2 21 16,0 7 5-16,0 6-24 16,0 0-5-16,0 6-3 15,3 7-1-15,-3 12-10 16,-3 6 1-16,-1 7 1 0,-3 12-4 15,-3 19-2-15,-5 6-2 16,1 4-3-16,0-7 3 16,4-3 0-16,3 3-8 15,3-6-2-15,1-1-27 16,3-8-10-16,3-10-16 16,1-9-2-16,-1-7-86 15</inkml:trace>
  <inkml:trace contextRef="#ctx0" brushRef="#br0" timeOffset="31348.918">23350 10778 220 0,'4'-22'82'0,"-4"9"-64"0,7-9 15 0,-4 13 4 16,1-1-15-16,0 1-2 15,-1-3 3-15,-3 2 5 16,0-2-15-16,-3-1 8 0,-5 4 6 15,-2-1-4-15,-4 7-1 16,-7 6-4-16,-8 7-1 16,-6 8-5-16,-4 14 0 15,-3 12-5-15,3 22 1 16,7 9-3-16,1-3 2 0,10 6-2 16,6-2 2-16,15-1 2 15,22-9 2-15,23-7-1 16,19-9-1-16,3-9-5 15,11-13-1-15,13-15 5 16,5-22 5-16,-5-17 4 16,-6-11 2-16,-22 12-2 15,12-32 0-15,-12-15-7 16,-21-16-4-16,-20 4 1 16,-19-4 0-16,-21-9-3 15,-24-7-1-15,-28 10-3 16,-5 19-1-16,1 18-6 15,4 17 0-15,6 12-17 0,11 12-7 16,15 13-30-16,13 6-13 16,14 13-76-16,4-4-33 15,7 4 45 1</inkml:trace>
  <inkml:trace contextRef="#ctx0" brushRef="#br0" timeOffset="32157.049">19703 12775 272 0,'14'-28'104'0,"-4"18"-81"0,1 1 16 16,-11 9 1-16,0 0-11 16,0 3 0-16,-4 7-5 15,-3 11-3-15,-3 11-11 16,-4 18 0-16,0-3 1 0,-1 6 0 16,5-2 3-16,-1-4-3 15,4-4-1-15,4-2-4 16,6-6-1-16,4-7-1 15,11-9 2-15,14-7-1 16,14-5 2-16,6-4-4 16,1 0 0-16,-3 0-1 0,-8 0 1 15,-7-3-7-15,-6 0 1 16,-1 0-30-16,-7 0-11 16,-7-3-15-16,0 0-3 15,-7 0-35-15,4 3-16 16,-1 0 6-1</inkml:trace>
  <inkml:trace contextRef="#ctx0" brushRef="#br0" timeOffset="32473.978">20172 12747 304 0,'3'-19'115'0,"1"10"-89"0,-1-1 12 16,1 4 1-16,-1 3-8 16,-3 3 2-16,4 3-4 15,-4 6 2-15,0 20-17 16,0 24 3-16,0 19 1 0,-4 3-6 16,1 19-2-16,-4 22-5 15,0 0-2-15,0 13-1 16,0 9-2-16,0-13 1 15,0-12 1-15,3-19-3 0,4-12 0 16,4-20-34-16,3-15-17 16,0-18-31-16,7-4-10 15,3-6-59 1</inkml:trace>
  <inkml:trace contextRef="#ctx0" brushRef="#br0" timeOffset="33403.385">18669 14271 308 0,'0'3'115'0,"7"-6"-89"0,7-4-6 16,-3 1-6-16,13-3-5 16,15-4 2-16,18 1-3 15,10-1-3-15,3 4-2 16,22-1 2-16,21 1 1 0,3-1 2 15,18 10 2-15,18-3 1 16,3 0 3-16,29 0-1 0,3 0 0 16,28-3-1-16,7-7 2 15,29-3 2-15,17-2-1 16,10 2-5-16,26-3-2 16,10 0-4-16,-7 1-3 15,21-8 0-15,10-2-1 16,-9-3-3-16,-5-1 2 15,18-2 1-15,-14 0 2 16,-21 5-1-16,4 4-1 16,-36 16 1-16,-7 3-1 15,-35 9 0-15,-29 6 0 16,-13 4-20-16,-25 5-7 0,-29-2-19 16,-20-3-7-16,-26-7-48 15,-13-3-20-15</inkml:trace>
  <inkml:trace contextRef="#ctx0" brushRef="#br0" timeOffset="34079.905">21717 13082 244 0,'-25'0'93'0,"22"0"-72"0,3 0 18 0,0 0 5 16,10 0-5-16,8 0-1 15,7 0-2-15,6 0 0 16,8 0-19-16,4 0 1 0,-1 0 0 16,0 0-8-16,8 0-3 15,3 0-2-15,3 3-1 16,0-3-2-16,-3 0-2 15,0 0-21-15,-7 4-9 16,-7-4-45-16,-7 0-18 16,-1-4-56-1</inkml:trace>
  <inkml:trace contextRef="#ctx0" brushRef="#br0" timeOffset="34409.611">22677 12637 312 0,'-7'-25'115'0,"3"19"-89"0,4-4 8 15,0 7-4-15,0 0-5 16,0 3 8-1,4 6-7-15,-1 10-13 16,1 12-6-16,-1 13-1 0,-3 22-1 16,0 9 0-16,0 3-6 15,0 0 1-15,0 10 4 0,0 6 2 16,0-3-11-16,4-13-4 16,-1-9-29-16,4-10-11 15,0-12-20-15,0-9-8 16,4-13-53-1</inkml:trace>
  <inkml:trace contextRef="#ctx0" brushRef="#br0" timeOffset="36000.666">23266 12703 256 0,'-14'-6'96'0,"3"3"-75"0,-3-1 21 0,10 1 3 16,-3 0-6-16,0 3 0 16,0-3-5-16,4 0-1 15,-1 0-18-15,4-4 4 0,7-2 2 16,7 0-3-16,11-1 2 16,7 1 0-16,3-4 2 15,0 10-10-15,4 6-4 16,3 7-3-16,1 2-1 15,-4 4 9-15,-4 3 6 16,-10 3 1-16,-11 6 3 0,-14 3-7 16,-11 7-1-16,-7-1-9 15,-3-2-2 1,0-4-2-16,-4-9-2 0,4 3 1 16,4-6-1-16,3-6-3 15,6-1 0-15,5 1-1 16,6-1 3-16,5 1-2 15,2 6-1-15,4 6 3 16,7-3 0-16,4 3 1 16,10 0 2-16,8 13-3 15,3 5 0-15,-4 1 5 16,-3 3 5-16,-8-9-3 16,-6 0 2-16,-7-7-1 0,-8-3 3 15,-10-3-5-15,-14-3-1 16,-18-3 0-16,-13 0 2 15,-5-7-3-15,-6 4-2 16,-11-7 0-16,-11 1 1 16,-3-4-3-16,7 0-2 15,14-2-16-15,11-1-5 16,10 0-41-16,11 0-18 16,13 0-38-16,15 0-16 15</inkml:trace>
  <inkml:trace contextRef="#ctx0" brushRef="#br0" timeOffset="40127.431">6639 13358 176 0,'0'-12'66'0,"0"12"-52"0,0-7 3 0,0 7-2 0,0-3-6 16,0 0 2-16,0 0-8 15,0 0-2-15,-3 0-1 16,-1 0 0-16,-3 3 2 0,4 0 3 16,-8 0 2-16,0 0 5 15,-6 0 3-15,3 0-2 16,-7 0 0-16,6 0-1 16,-13 0 2-16,7 0-3 15,-7 0-1-15,7 0-2 16,-4 3 0-16,-3 0 0 15,0 6 0-15,3-2-4 0,-3 2-1 16,6 0 1-16,-13 1 0 16,10-1-5-16,-10-3 1 15,11 1-2-15,-22-1 0 16,14-3 4-16,-10-3 1 16,10 6 1-16,-7-2 2 15,7-4-3-15,-3 6 0 16,0-3 1-16,-4-3 0 15,7 6-2-15,-10-6 1 16,7 0 0-16,-15 3 1 16,8-3-2-16,-11 0 1 15,14 0-2-15,-14 7-1 0,14-4 1 16,-6 3 1-16,-1-3-1 16,-14 0 2-16,10 0-2 15,-13-3-1-15,13 0 3 16,-6-6 0-16,14 3-1 15,-11-6-2-15,10-1 1 16,-10-5 1-16,8 5-1 16,-15 1 2-16,7-1-2 15,-7-2-1-15,3 2 1 16,-3-2 1-16,11 2-1 16,-15-2-1-16,12-1 1 15,-26 1 1-15,14-4-1 16,-10 7-1-16,11-1 1 15,-11-2-1-15,10 2 0 16,-24-2 2-16,17 2-1 0,-13 1-1 16,20 3 3-16,-27-1 0 15,20 1-1-15,-24 0 1 16,14 3-2-16,-8-3 2 16,22 6-4-16,-31 0 0 15,20-4 1-15,-21 4 2 16,15 0-3-16,-15 0-2 15,21 0 2-15,-31 4 0 16,17-4-2-16,-17 6 2 16,24 0 1-16,-31 7 0 15,27-4 0-15,-23 13 2 16,20-6-3-16,-17 6-2 16,27-4 4-16,-31 11 1 0,22-7 0 15,-4 6-2 1,24-3 3-16,-10 6 0 0,14-6-1 15,3 4 1-15,8-4-4 16,14 6 0-16,10-6 1 16,14 10 0-16,0-7-3 15,18 16 0-15,0-7 2 16,18 13 0-16,-4-9 1 16,14 9 2-16,1-9-1 15,31 9-1-15,-18-9 1 16,36 19 1-16,-25-13 1 15,45 25 1-15,-17-19 0 16,29 10 2-16,-22-13-3 0,60 10 0 16,-35-13-1-16,67 6-2 15,-46-12 1-15,67 12-1 16,-49-6 0-16,74 13 2 16,-54-13-1-16,86 12-1 15,-75-21 3-15,110 15 0 16,-92-18-4-16,106-1 1 15,-92-12 0-15,103 3 2 16,-85-9 1-16,109-13 1 16,-99 0-2-16,131-19-2 15,-113 4 1-15,96-16-1 16,-107 9 0-16,78-16 2 0,-95 7-1 16,70-16 2-16,-87 16-2 15,52-13-1-15,-74 10-2 16,21-13 1-16,-53 9 1 15,8-21 0-15,-40 12 0 16,-13-22 0-16,-29 13 0 16,-21-10 2-16,-14 13-1 15,-32-19-1-15,-4 13 3 16,-45-29 0-16,4 16-4 16,-36-3-1-16,14 9 1 15,-60-3 2-15,25 13 0 16,-64-16 2-16,32 16-4 15,-63-16-2-15,45 19 2 16,-66-10 2-16,49 16-7 16,-57-3-1-16,50 10-14 0,-50-1-6 15,-70-12-19-15,49 9-7 16,29 13-61 0,31 9-53-16,14 10 61 15</inkml:trace>
  <inkml:trace contextRef="#ctx0" brushRef="#br0" timeOffset="43152.736">1531 13882 200 0,'0'-6'77'0,"4"-4"-60"0,3-5 13 0,0 5 3 15,0-6-10-15,3 7-4 16,1-10-2-16,-4 10-1 16,0-4-8-16,-3 4 4 0,-4-1 1 15,-4 1-2-15,-3 3 1 16,-4 3-1-16,1 0 3 16,-1 3-3-16,-3 3-1 15,0 3-4-15,0 6 1 16,-7 7-4-16,7 3 0 15,-4 3-1-15,4 7-2 16,3-4 1-16,4-3-1 0,4-3 0 16,3-3 0-16,3-7 0 15,1 4 2-15,6-10-1 16,8-3-1-16,3-6 3 16,7-3 0-16,1-10 1 15,-5-3 2-15,5-3-1 16,-5-9 0-16,-3-3-1 15,-10-4 0-15,-4 10 0 16,-7 0 0-16,-7 3 0 16,-11 3 2-16,1 0-3 15,-4 9-2-15,-4 4 2 16,4 2 2-16,-4 7-4 16,-3 10-1-16,3-1 2 15,0 10 1-15,4 12 1 0,4 7 0 16,6 0-2-16,4 2 1 15,7-5-2-15,10-4-1 16,5-6 1-16,2-6 1 16,4-3-1-16,8-7 2 15,6-6 2-15,0-9 4 16,-3-13-4-16,0-3-1 16,3-12-2-16,-10-4-2 15,-15 4 3-15,-3-1 0 16,-7 1-1-16,-7 6-2 15,-14-1 1-15,-11 4 1 16,1 6-3-16,-1 10 0 0,4 9-1 16,-8 0 0-16,5 9 2 15,-1 16 0-15,7 7-5 16,4 5 1 0,3 4 2-16,11 3 1 0,7-6 1 15,11-7 0-15,6-9 2 16,5-3 3-16,-1 0 2 15,11-10 3-15,6-6-5 16,1-9-3-16,-4-13 3 16,1-9 1-16,-5-7-2 15,-9 1-1-15,-12-1-1 16,-10-2 1-16,-10 9-2 16,-12-1 2-16,-9 4-2 0,-8-3-1 15,4 9 1-15,-8 10-1 16,5 9-3-16,6 9 2 15,-4 4-4-15,5 12 1 16,13 6 2-16,11 10 1 16,7 3-2-16,11 0 2 15,6-7 1-15,8-8 2 16,0-1-1-16,-1-6 2 16,12-7 0-16,6-5 1 15,-3-7-2-15,-7-9 1 16,3-13 0-16,-3-16 1 15,-11-2-2-15,-11-7 1 16,-6 0-2-16,-15 10-1 0,-6-1 3 16,-19 4 0-16,1 2-4 15,0 4 1-15,-4 16-2 16,-3 9 0-16,3 9 0 16,7 10 0-16,-3 13 0 15,10 11 0-15,15 8 0 16,10 2 0-16,10-9 0 15,11-10-2-15,7-5 3 16,4-4 2-16,0-10 2 16,10-2 1-16,8-7-2 15,-8-6 1-15,7-6-2 16,-10-10-1-16,-3-9 3 16,-8-13 0-16,-7 4-1 15,-11-7 1-15,-13 0 0 16,-18 1 1-16,-11 2-2 0,-7 7 1 15,-7 6-2-15,1 15-1 16,6 10-2-16,0 6-1 16,4 13-3-16,6 10 1 15,12 5 1-15,10 4 2 16,3 6-1-16,8-7 1 16,3-2 2-16,7-7 0 15,7 0 0-15,4-9 0 16,10-7 0-16,0-5 0 15,4-7 2-15,0-10 3 0,-4-12 2 16,-10-12 3 0,-7-7-7-16,-8-3-2 15,-13 3 1-15,-12 4 3 0,-13 5-2 16,-4 7-2 0,-13 10-3-16,6 5 1 0,7 13-1 15,-7 7 0-15,8 9 0 16,2 9 0-16,12 3-3 15,3 7 1-15,6-4 2 16,12-5 1-16,7-8 1 16,3-8 0-16,0 3 0 15,11-13 0-15,3-3 4 16,7-10 2-16,-3-8 0 16,-8-7-1-16,-2-10-3 15,-8-3 1-15,-7 1 0 0,-7 9 1 16,-11 3-2-16,-10 3-2 15,-4 6 1-15,1 10-1 16,-5 6 0-16,-2 15 0 16,2 4-3-16,5 9 2 15,10 4-1-15,3-1-2 16,8 0 3-16,3-6 0 16,7-3-2-16,7-6 2 15,0-3 5-15,7-7 2 16,4-12 0-16,3-4-1 15,-3-12-1-15,-4-6 2 16,0-3-3-16,-7-4 0 16,-7 10 1-16,-7 0 2 0,-7 6-3 15,-7 7-2-15,-4 5 0 16,4 7 1-16,-3 7-3 16,-1 5-2-16,0 4 2 15,8 3 0-15,3 0 1 16,0-4 0-16,3 1 0 15,4-4 2-15,4 4-6 16,3-3 1-16,0-7 3 16,3-3 2-16,4-6 2 15,-3-6 0-15,3-7-2 16,-3-6 1-16,-4-3 0 16,0 6 1-16,-7-3-2 15,-4 3-2-15,-3 4 3 16,-3 2 0-16,-5 13-4 15,1 6-1-15,-7 10 1 0,7 3 0 16,0 3 1-16,3 3 0 16,8-6-3-16,3 6 2 15,3-6-1-15,4-4 0 16,4-5 2-16,3-7 0 16,0-10 2-16,7-5 3 15,-6-7 0-15,-1-6 0 16,-4 3-1-16,-6 0 2 15,-4 3-3-15,-4 7-2 16,-3 6 0-16,-3 9 1 16,-5 9-1-16,1 10-1 0,-3 3-2 15,6 3 1-15,4 1 1 16,4-4 0 0,-1-6 0-16,4-4 0 0,4 1 0 15,3-13 0-15,3-3 0 16,1-3 0-16,3-13 0 15,-7-3 2-15,0-6-1 16,-3 0 2-16,-4 3-2 16,-4 3 2-16,0 10-2 15,-3 9-1-15,0 9-2 16,-3 4-1-16,3 3-23 16,3-1-7-16,8 1-48 0,6-3-20 15,19-1-97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22:04:56.1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7116 1641 184 0,'-8'0'68'0,"12"0"-52"0,-8 0 17 0,4 0 4 16,0 0-6-16,0 0-1 15,0 0-3-15,-3 0 0 16,3 0-15-16,-4 0 4 0,4 0 4 16,0 0-5-16,0 0 2 15,4 0-1-15,-1 6 2 16,1-6-4-16,0 3 2 16,-1 4-3-16,4-4 0 15,4 6-3-15,3-3-1 0,-7-2 1 16,7 2 1-16,7-6-1 15,7-6-1-15,11 2-3 16,11-2 1-16,2 6-4 16,1 6 0-16,-7-2-1 15,-3 5 1-15,-5 0 0 16,-6 1 1-16,-4 2 0 16,-3-2 0-16,0-1 2 15,-11-3 1-15,0-2 1 16,0-1 2-16,-3 0-1 15,-1 3 0-15,-3-6-3 0,0 0-1 16,-3 0-1 0,-1 0 0-16,1 0-2 15,-4 0 1-15,3 0 0 0,-3 0 1 16,0 0-16-16,4-6-4 16,3-4-47-16,0 1-21 15,4 0-30-15,3 2-9 16,3 7-16-1</inkml:trace>
  <inkml:trace contextRef="#ctx0" brushRef="#br0" timeOffset="737.564">7881 1309 244 0,'-14'-10'90'0,"14"4"-70"0,-4 3 17 0,4-4 4 16,0 4-11-16,4-12 0 16,3 2-6-16,4-3-3 15,10 1-11-15,-4-1-2 0,12 4 2 16,-1-4-4-16,4 13 2 15,-1-4-1-15,-2 14 3 16,-1 2 4-16,-4 10 3 16,-2 15 2-16,-5 10 1 15,-6 3-7-15,-8 0 0 16,-6 7-4-16,-4-7 2 16,-4 6-8-16,-13 3-2 15,-5 7-1-15,-2-3 2 16,-5 2-3-16,1-18 0 15,3 10-1-15,1-14 0 0,6-2 2 16,4-3 2-16,7-1-3 16,10-12 0-16,11-3 1 15,14 0 2-15,4-10 3 16,10 0 4-16,4 1 5 16,3-7 3-16,1 3-3 15,3-6 0-15,3 6-4 16,0 7-1-16,1-4-8 15,-8 1 0-15,-3-1-1 16,-4 1 2-16,-7-4-1 16,-3 0-1-16,-7-6 3 15,-4 10 0-15,-4-10-19 16,-3 0-9-16,-7 0-40 0,-3 0-18 16,-1 6-85-1,-3-3-63-15,0 6 95 16</inkml:trace>
  <inkml:trace contextRef="#ctx0" brushRef="#br0" timeOffset="3077.273">8587 1606 212 0,'-7'-3'79'0,"3"6"-61"0,4-3 19 0,0 0 4 0,0 0-4 16,0-3 1-16,4-6-4 15,-1 3-1-15,-3 2-18 16,0 4 2-16,0 0 1 0,0 4-2 16,4 2 3-16,-1 3-1 15,4 4 0-15,0-1-5 16,4 1-3-16,6-4 3 15,8-2 4-15,14-7-3 16,7-7 0-16,3 4-2 16,1 3 0-16,-5 0-4 15,-2 0 0-15,-8 0-1 16,-7 3 3-16,-3 4-3 16,-4-7-2-16,-7 0 0 15,0 0 1-15,-3 0-3 0,-4 0-2 16,0 0 0-16,-3 0 1 15,-4 0 1-15,0 0 1 16,0 0-31-16,0 0-12 16,0 0-37-16,3 0-15 15,4 0-14-15,0 0-5 16,7 0-21 0</inkml:trace>
  <inkml:trace contextRef="#ctx0" brushRef="#br0" timeOffset="3528.163">9571 1080 272 0,'-7'-10'104'0,"7"1"-81"0,0 9 23 15,0 0 3-15,0 0-13 16,0 0-3-16,-4 0-4 16,1 9-1-16,-4 7-15 0,0-4 5 15,-4 20 3-15,-7 12-3 16,1 18 2-16,-1 4-7 15,1 6-3-15,2 7-3 16,8 12 0-16,7 3-4 16,11-16-2-16,7-9-3 0,3-3 1 15,3-13 3-15,1-9 3 16,0-3-2-16,0-16-2 16,-4-3 2-16,-4-6 2 15,-3-4-22-15,-3-6-10 16,-4-2-36-16,-3-4-14 15,-4 0-64 1,10-10-66-16,4-9 69 16</inkml:trace>
  <inkml:trace contextRef="#ctx0" brushRef="#br0" timeOffset="3813.897">9627 1588 308 0,'-7'0'115'0,"7"0"-89"0,0 0 10 15,0 0 0-15,4 6-2 16,3-6 4-16,3 9-6 16,5-9-2-16,6 3-16 0,3 4-2 0,8-7 1 15,0 3-7-15,0 0-3 16,-1 0-2-16,1 3 1 15,-4-6-1-15,1 3-1 16,-1 4-35-16,-7-7-16 16,0 0-23-16,0-7-9 15,0 4-65 1</inkml:trace>
  <inkml:trace contextRef="#ctx0" brushRef="#br0" timeOffset="4309.202">10283 1240 344 0,'-3'-10'129'0,"3"7"-100"0,-4-3 20 0,4 3 2 0,-3 3-17 16,-8 0-2-16,-3 9-17 15,-7 0-6-15,0 7-6 16,0 3-3-16,3-7 1 0,4 7-6 15,3 3 1-15,4-3 0 16,4 0 2-16,3 3-1 16,3-13 1-16,4 4 2 15,4-1 2-15,7-2-1 16,3-1-1-16,3 1-2 16,5 5 1-16,2-5 1 15,5 2 2-15,-1 4-3 16,0 3 0-16,1-4 1 15,-1 10 2-15,-3-3-1 16,-4 3 2-16,-4 0 7 16,-6 1 5-16,-7 2 10 0,-8 3 5 15,-3-6-5-15,-7 3-1 16,4-6-11-16,-15 0-5 16,-7 3-5-16,-6-6-3 15,-8-3 1-15,-4-7-1 16,1-6-9-16,3-6-2 15,4-6-25-15,3-4-11 16,8-5-23-16,6-11-8 16,7 1-101-1,15 6-48-15,3-6 117 16</inkml:trace>
  <inkml:trace contextRef="#ctx0" brushRef="#br0" timeOffset="4540.603">10195 1167 356 0,'-7'7'134'0,"11"-7"-104"0,3 0 14 15,3 0 0-15,12-7-18 16,6 4-5-16,7-3-10 16,4 6-5-16,0 6-3 15,3 4-3-15,0-7 3 0,4 13-4 16,4-4 0-16,-5 10-28 0,-2-3-13 15,-4 0-29-15,-8-4-11 16,1-12-64 0</inkml:trace>
  <inkml:trace contextRef="#ctx0" brushRef="#br0" timeOffset="4792.543">10841 1029 400 0,'18'4'148'0,"-4"-4"-115"0,14 9 15 0,-11 0 0 15,8 1-14-15,3 15 0 16,11 19-10-16,14 19-3 0,0 15-12 16,-11 3-3-16,-17 14-2 0,-14 11-2 15,-25-9-2 1,-8-9-4-16,-6-13-2 0,-4-3-33 15,-6-12-13-15,-8-16-43 16,-4-10-14-16,-3-2-60 16</inkml:trace>
  <inkml:trace contextRef="#ctx0" brushRef="#br0" timeOffset="5405.884">7546 2440 252 0,'-7'0'93'0,"10"-3"-72"0,-3 3 20 0,0 0 7 0,4-6-4 15,3 3 1-15,0 0-9 16,0 3-5-16,4-6-17 16,3 6-2-16,0 0 1 0,7 0-3 15,7 6 2-15,8-6-3 16,24 0 2-16,17-6 3 16,11-4 1-16,39-6 5 15,18-2 4-15,35-1-10 16,14 3-3-16,39 7-1 15,-4 12 1-15,22 6-5 16,-19 16-4-16,8-3-1 0,-32-3 1 16,-21 0 1-16,-17-7 3 15,-26-2 1-15,-24-4 3 16,-21-3-5-16,-21-3-3 16,-22 0 1-1,-14 0 0-15,-13-3-4 0,-12-3 1 16,-10-4-35-16,-10 1-15 15,-11-3-40-15,-4-1-18 16,4-3-80 0</inkml:trace>
  <inkml:trace contextRef="#ctx0" brushRef="#br0" timeOffset="7164.575">7856 2989 220 0,'-10'-3'82'0,"6"-3"-64"0,1 6 22 0,3 0 7 15,0 0-10-15,0 0 1 16,0 0-10-16,0 0-5 16,0 0-13-16,7 0 5 0,3 0 4 15,4 0 1-15,4 0 3 16,7 0-7-16,3 0-1 0,4 6-1 15,0-3 2-15,3-3-7 16,0 6-3 0,4-2-1-16,3-4-1 15,-3 0 2-15,0 0 1 0,-4 0-1 16,-3 0-1-16,-7-4-3 16,-8 4-2-16,-3 0 3 15,-3 0 2-15,-4 0-11 16,-7 0-3-16,-4 0-29 15,1 0-11-15,-1 0-25 16,4 0-9-16,4 4-70 16</inkml:trace>
  <inkml:trace contextRef="#ctx0" brushRef="#br0" timeOffset="7643.419">8601 2622 220 0,'7'-22'82'0,"0"13"-64"0,-4 0 15 0,1 2 4 16,-4 7-6-16,0 0-1 0,0 0 1 15,0 0 3 1,0 7-10-16,0 2-2 0,-4 10-7 16,1 0 1-16,-1 9-5 15,1 6 1-15,-1 4-5 16,1 3 1-16,3-1-5 16,0-5-2-16,0-7 0 15,3 4 1 1,4-11 3-16,0-2 2 0,4-6-1 15,3-4-1-15,7 1-1 16,-3-7 0-16,3-3-2 16,4 6-2-16,-1-3-2 15,1-3 1-15,-4 0 3 16,-3 0 1-16,0 6-1 16,-4-6-2-16,-4 0-26 0,-3 0-10 15,0 4-15-15,-7-4-6 16,0 0-82-1,7-10-49-15,-3 1 82 16</inkml:trace>
  <inkml:trace contextRef="#ctx0" brushRef="#br0" timeOffset="8094.052">9010 2582 208 0,'-4'-16'77'0,"4"16"-60"0,0-10 19 0,0 10 7 0,0 0-4 16,0 0-1-16,0 0-4 15,0 0-1-15,0 0-18 16,0 0 2-16,0 4 1 0,0 2 1 16,0 3 1-16,0 16-3 15,0 13 0-15,0 15-7 16,0 7-2-16,0 3-2 16,0 6-1-16,0 6-3 15,4 9-2-15,-1-5 1 0,1-10-1 16,3-10 0-1,0 1 0-15,0-16 2 16,0-10 1-16,0-2-1 0,-3-7-2 16,-1-6-4-16,1-4-2 15,-4-2-28-15,0-4-13 16,0 1-30-16,-4-10-15 16,4 0-49-1</inkml:trace>
  <inkml:trace contextRef="#ctx0" brushRef="#br0" timeOffset="10583.289">9299 2967 276 0,'-3'0'104'0,"3"0"-81"0,0 0 14 0,0 0-1 15,0 0-6-15,0 0 2 16,3 0-3-16,4 0 2 16,4 0-17-16,3 0 5 0,4 0 4 15,3 0-3-15,3 0-2 16,5 0-4-16,-1 0 1 16,0 0-4-16,0 3 1 0,-3 4-5 15,0-7 1-15,-4 3-5 16,0-3-2-16,0 6 0 15,-3-3 1-15,0-3-1 16,-4 6 2-16,0-2-2 16,-4-1-1-16,1-3-41 15,-4 0-18-15,0 0-43 16,4 3-16-16,3 3-36 16</inkml:trace>
  <inkml:trace contextRef="#ctx0" brushRef="#br0" timeOffset="11123.38">10128 2810 244 0,'0'-18'93'0,"0"5"-72"0,-3 1 18 0,3 5 3 15,0-2-5-15,-4 3 1 16,1-1-8-16,-1-2-4 16,1 0-14-16,-1-1-1 0,4 7 2 15,-3-3-1-15,3-4 3 16,0 7 3-16,-4 3 1 0,1 3-4 16,-5 7-1-16,1 5-4 15,-3 7-1 1,-1 16-1-16,-3 0 0 15,0 2 0-15,0 4 2 0,3 0-1 16,4-6 2-16,4 12 0 16,6-3 1-16,4 0-4 15,7 0-3-15,8-9-2 16,9-7-3-16,15-3 1 16,14-12 1-16,4-13 1 15,-1-12 1-15,-3-13-2 16,-3-13-2-16,-8 4 5 15,-7-4 1-15,-10 1 4 0,-18-1 1 16,-10-2-3-16,-15-10-3 16,-14-13-2-16,-20-9-3 15,-19 6-2-15,1 13 1 16,6 10-4-16,11 11-1 16,7 17-22-16,11-4-6 15,7 10-38-15,10 6-14 16,22 6-111-1</inkml:trace>
  <inkml:trace contextRef="#ctx0" brushRef="#br0" timeOffset="11716.326">11416 2121 300 0,'-11'0'112'0,"11"0"-87"0,-3 3 26 0,3 3 6 16,0 0-11-16,0-3 0 0,3 7-11 15,4-1-2-15,4 1-18 16,3-4 0-16,7 0 1 15,15-12-8-15,9 3-2 0,8 0-4 16,0 3 1-16,-3 6-2 16,-8 0-1-16,-10 4-15 15,-8 8-7-15,-10 1-53 16,-6 0-24-16,-5 3-80 16</inkml:trace>
  <inkml:trace contextRef="#ctx0" brushRef="#br0" timeOffset="11911.374">11543 2572 344 0,'7'3'129'0,"18"-6"-100"0,21-3 26 0,-22 0 6 16,15 2-20-16,7-5-6 15,0 3-18-15,-7 0-6 16,-4 2-7-16,-7 1-7 0,-3 3-3 15,-4-3-55-15,-3 0-21 16</inkml:trace>
  <inkml:trace contextRef="#ctx0" brushRef="#br0" timeOffset="14082.327">12869 1240 220 0,'-7'-19'85'0,"4"16"-66"0,3-4 23 16,0 7 6-16,0-3-10 16,0 3-2-16,0-3-9 15,0 3-3-15,3-3-13 16,1-6 4-16,3 2 3 0,3-2-2 15,5-4 3-15,2-2-1 16,11 8-2-16,8-2-4 16,10 6-2-16,3 3-4 15,0 9 1-15,-3 1 5 16,-7-1 2-16,-7 7 6 16,-8-7 2-16,-6 4 0 0,-7 2 1 15,-8 1-9-15,-6 3-3 16,-11 6-6-16,-8-6-2 15,-2 3-1-15,-1-4 1 16,0 1-2-16,8-6-1 16,3-1-2-16,-1 7-1 15,1-3 2-15,7 3 0 16,4-10-2-16,6 10 0 16,11-3 4-16,8-7 1 15,9 0-3-15,5 1 1 16,2-4 0-16,-2 3 2 15,-1 4-1-15,-3 0-1 16,-4-1 1-16,-3 4-1 16,-8 3 0-16,-3 6 2 0,-7 3-1 15,-3 0 2-15,-4 0 0 16,-4 4 1-16,-3-7 4 16,0 0 3-16,-7-9-4 15,-3 2-2-15,-12 1-2 16,-6-3-3-16,-14-4 1 15,-8-2-1-15,1-7 0 16,6-3 2-16,8 0-12 16,7 0-6-16,7-3-33 15,17 0-67 1,11-7 9-16,11 10-84 16</inkml:trace>
  <inkml:trace contextRef="#ctx0" brushRef="#br0" timeOffset="14625.815">12517 2105 236 0,'-11'0'88'0,"11"0"-69"0,0-3 26 16,0 3 6-16,0 0-4 15,0 0-1-15,4-10-8 16,3 10-1-16,0 0-21 16,3-9 8-16,1 9 4 0,6 0-2 15,5 0-1-15,6 0-5 16,11 0-2-16,6 0-4 0,8 0 1 16,11 0-6-16,17-3-1 15,14 3-2-15,1 0-1 16,-1 0-1-16,4 0 0 15,3 3 2-15,-3-3 1 16,-11 9-3-16,-14-9-3 16,-14 0 0-16,-7-9 1 15,-14 9-1-15,-11 0 2 16,-11 0-15-16,-6 0-7 16,-4 0-37-16,-7 9-13 15,-3-9-29-15,-4 10-9 16,-4-1-57-1</inkml:trace>
  <inkml:trace contextRef="#ctx0" brushRef="#br0" timeOffset="15058.317">12584 2691 272 0,'-4'0'104'0,"8"-3"-81"0,-1-3 16 0,1 3 3 16,3-7-3-16,-4 4 4 15,4 0-4-15,0 3-2 16,0-7-20-16,0 4 1 0,4 3 0 15,7 3-4 1,3 0 2-16,7 0 0 0,7 0 2 16,4 0-6-16,0 0 1 15,7 0-6-15,7-6 1 16,3-1-5-16,-3 4-2 16,-7 0 0-16,-7 0 1 15,-7 3-1-15,-8 0 2 16,-6 0-4-16,-4-3-2 15,-3 3-31-15,-4 0-15 16,-4-6-26-16,-3 6-11 16,0 0-30-16,7-4-13 15,-7 8 10 1</inkml:trace>
  <inkml:trace contextRef="#ctx0" brushRef="#br0" timeOffset="15433.027">13434 2277 324 0,'-4'-18'121'0,"4"18"-95"0,0-7 29 16,0 7 5-16,0 0-17 0,0 7-2 15,-3-4-13-15,-1 6-3 16,1 7-14-16,-4 9 0 0,0-6 2 15,3 6-5-15,1 0-2 16,-1 3-3-16,4-6-3 16,0 6 1-16,4 0 1 15,-1-9-1-15,4 3-1 16,0-6 1-16,4 0 1 16,3-4-1-16,3-9 2 15,5 7-2-15,2-4 2 16,1-6-2-16,3 0 2 15,-3 0-4-15,-4-6 0 16,-3 3-32-16,-1 3-15 16,-2 0-31-16,-5 0-13 15,1 3-81 1</inkml:trace>
  <inkml:trace contextRef="#ctx0" brushRef="#br0" timeOffset="15793.58">13727 2459 220 0,'-7'-3'82'0,"7"-3"-64"0,3-4 18 15,-3 1 4-15,0 3-10 16,0-4 0-16,4-2-4 16,-1-1-1-16,-3 4-14 0,4 3 7 0,-4 6 2 15,3 0 5-15,1 9 2 16,-1 7-6-16,1 3 0 15,-4 2 1-15,3 17 1 16,1-3-4-16,-1 18 1 16,1 16-2-16,3-3-2 15,0 0-8-15,0-7-5 16,-3 4-2-16,-1-10 1 16,1-6-1-16,-1 0 2 15,1-12-4-15,-4-10 0 16,0 0-19-16,0-9-9 15,0-7-21-15,0-6-6 16,-4-3-25-16,1-6-11 16,3 0-57-1</inkml:trace>
  <inkml:trace contextRef="#ctx0" brushRef="#br0" timeOffset="19950.03">1679 9332 184 0,'-35'-3'68'0,"17"-3"-52"0,4-4 8 16,7 10 2-16,0-9-2 15,0 6 1-15,0-3-3 16,3 3-2-16,4 3-10 16,4 0 0-16,7 3 3 0,6 3-1 15,11 3 3-15,8 1 7 16,6 2 4-16,11 1-1 15,7-4 2-15,32-3-6 16,10 4-3-16,0-4-2 16,36 0 0-16,10 10-4 15,-7-3 0-15,21 15-7 16,-3 3-3-16,14 7-1 0,10-4 1 16,-3-2-3-16,18-1 0 15,-11-9 1-15,18-13 0 16,-8-12 2-16,8-12 1 15,-8-4 1-15,-17-6 0 16,-14 6-5-16,-14 6 1 16,-25 7-38-16,-25 6-14 15,-21 6-14-15,-24 4-4 16,-12-1-75 0</inkml:trace>
  <inkml:trace contextRef="#ctx0" brushRef="#br0" timeOffset="20521.491">1154 7934 260 0,'-53'-3'96'0,"49"0"-75"0,8-4-1 0,6 1-7 16,11 0-1-16,8-1 3 15,9 1 0-15,12 6 1 16,6 0-8-16,25 0-1 0,15 6 3 16,10 1-2-16,24-4 3 15,22 0 3-15,14-3 3 16,21-3 2-16,14 0 1 15,17 0-3-15,1-1 0 16,21 4-7-16,0 0-4 0,7 4-1 16,3 2-1-16,-6 6-2 15,3 1 1-15,-11 9-2 16,-10 3 2-16,3 13-2 16,-38 2-1-16,3-2-4 15,-18 0-2-15,-17-10-30 16,-15-6-14-16,-3-10-67 15,-14-12-27-15,-31-6 24 16</inkml:trace>
  <inkml:trace contextRef="#ctx0" brushRef="#br0" timeOffset="21106.862">1432 10693 276 0,'0'-3'104'0,"11"3"-81"0,7 3-6 15,-4-3-9-15,7 0 3 16,18 6 5-16,6-3-2 16,19-3 0-16,-1 7-8 15,19-4 3-15,20-3 3 0,14 0 0 16,4 6 3-16,35-3-2 16,-3 4 0-16,21-4-5 15,14 9 0-15,-4-5-3 0,19 2 2 16,-1-3 0-16,17 0 1 15,-6-2-4 1,14-4-1-16,-22 0-3 0,15-4-1 16,-14 1 1-16,-18-3 2 15,3 3-6-15,-24 3 1 16,-28 0-30-16,-18 0-13 16,-18 3-27-16,-14 3-10 15,-21 1-41 1</inkml:trace>
  <inkml:trace contextRef="#ctx0" brushRef="#br0" timeOffset="22502.128">4636 5698 212 0,'-4'-9'82'0,"0"-1"-64"0,-3 7 2 16,4-3-4-16,-4 6-3 15,-7-9 5-15,-4 5-6 16,-7-2 1-16,1-3-8 16,-8-1-1-16,0 1 2 0,0 0-3 15,1-4 0-15,-12 0 3 16,-6-2 1-16,-11 2 3 16,-11 4 4-16,-3 3-2 15,4 2 1-15,-15-2-5 16,-10 3-3-16,-7-3 0 0,6 6 1 15,-17 0-3 1,-3-3-2-16,-4 3 2 16,4-3 0-16,-8-4-1 0,-10 4-2 15,7 0 1-15,4-3 1 16,-11 3 1-16,3 3 3 16,1 0-1-16,3 0 0 15,-8 3-6-15,5 6 1 16,14-3 0-16,3 1 2 15,0-4 1-15,0 6 3 16,14 1-5-16,18-1-1 16,3 0 0-16,11 1 2 15,4 9 1-15,-1 3 3 0,8 6-5 16,6 6-1-16,-9 13 0 16,16 0 0-16,4-3-3 15,15 0 2-15,10 9-1 16,10 7-2-16,15 9 5 15,13 0 1-15,12-6 2 16,-1 6 0-16,7-7-2 16,11 4-2-16,7 6 1 15,25 13-1-15,10-10 2 16,-10 1 1-16,13-11 1 16,26-5 2-16,3 3 1 15,3-1 1-15,26 1-7 16,2 3 0-16,1-7-1 0,25 1 2 15,-4-13 1-15,17-3 1 16,-6-13 0-16,27-9 2 16,-13-6-1-16,24-13 2 15,-3-3-2-15,10-6 2 16,-6-7-6-16,3-9-1 16,-75 7 0-16,100-45 2 15,-18 1-1-15,-25-7 2 16,7 3-2-16,-31 0-1 15,-19 4 1-15,-2-10 1 16,-22-3 1-16,-28-1 1 16,-28 4-2-16,-15 4-2 15,-17 5 3-15,-17-3 0 16,-19-12-1-16,-17-10-2 0,-21 4 1 16,-18-1-1-16,-38 4 0 15,-25-7 0-15,-11-2 0 16,-35 2 0-16,-11 16 0 15,-17 9 0-15,-15 16 0 16,-3 7 0-16,-21 18-3 16,18 6 0-16,-19 7 2 15,19 12 2-15,10-6-2 16,7 4 0-16,14 2-12 16,32-6-5-16,29-6-21 15,9-4-8-15,26-2-26 16,17 2-9-16,18-2-49 15</inkml:trace>
  <inkml:trace contextRef="#ctx0" brushRef="#br0" timeOffset="23945.322">1231 5987 192 0,'-3'-3'71'0,"-1"3"-55"0,-6 0 13 0,6 0 4 16,1 0 3-16,-1 0 3 0,0 0-6 15,1-4 0-15,-1 4-19 16,1 0-4-16,3 0 1 0,0 4-3 15,0 2 3-15,0 6-4 16,0 7-2-16,0 6-2 16,0 3 0-16,0 1-4 15,3-4-2-15,4-3 6 16,4-3 3-16,3-7 1 16,4 4 1-16,6-13 0 15,-2-3 0-15,-5-3 0 16,4-13 0-16,1 0 2 15,-5-9 4-15,1-3-2 16,-8 0 3-16,-2 0-4 16,-5 3-1-16,-6 3-2 15,-5 0 2-15,-9 3-3 0,-4 6 1 16,-4 4-5-16,0 3-2 16,-6 12 0-16,-5 3-1 15,5 13-3-15,6 10 0 16,4 5 4-16,7 1 1 15,10 6 0-15,8-10-2 16,10-5 1-16,7-11-1 16,4 1 4-16,6-9 2 15,5-10 4-15,-5-10 1 16,-6-9 1-16,0-9 0 16,-4-6-4-16,0-1 0 15,-10 4-3-15,-4-4 0 0,-7 10-3 16,-11 0 1-1,-7 6-2-15,-13 0 2 16,-1 16-7-16,0 3 1 0,-10 13-1 16,7 9 2-16,3 12-1 15,11 4-1-15,3 3 3 16,11-1 0-16,7-5-2 16,11-7 2-16,10-6 1 15,3-3 2-15,12-10 3 16,2-6 4-16,-2-9 0 15,-8-6 2-15,0-10-4 16,0-10 1-16,-6-2-3 16,-5-1 0-16,-10 1-1 0,0 6 2 15,-7 6-1-15,-7 3 0 16,-3 3-6-16,-11 10 1 16,-11 12-2-16,4 13-2 15,-1 9 3-15,8 16 0 16,4-3-2-16,6-3 2 15,7-7-1-15,11 0 0 16,8-9 2-16,6-6 2 16,0-7 1-16,7-9 1 15,-3-9 0-15,3-13 2 16,-3-9 1-16,-8-4 1 16,-2 4-2-16,-8 3 1 15,-7 6-2-15,-7 6 0 16,-4 16-3-16,-7 6-2 0,1 7-2 15,-1 2-1-15,4 1-5 16,0-3 0-16,7-1-23 16,3 1-7-16,4-4-35 15,4 1-14-15,3-4-115 16</inkml:trace>
  <inkml:trace contextRef="#ctx0" brushRef="#br0" timeOffset="25567.426">8050 5112 240 0,'0'-28'90'0,"0"12"-70"0,4 0 13 0,-1 7-1 16,1 0-8-16,-4-1 0 16,0 1-2-16,0 2-2 15,0 4-10-15,0 3-2 0,4 3 2 16,-1 10 3-16,4 9 4 15,4 22 0-15,3 9 1 16,3 10 0-16,8-4-2 16,7 4-4-16,7 3 0 15,3 3-7-15,0-3-1 0,-3-4-2 16,-4-8 1-16,-3-10-2 16,-7-10 2-16,-4-6-2 15,-3-6 2-15,-4-6 0 16,0-7 3-16,-4 1 1 15,-2-1 1-15,-5-9-4 16,-3 0-1-16,-3 0-34 16,-1 0-17-16,0-3-19 15,1-3-9-15,3 6-78 16</inkml:trace>
  <inkml:trace contextRef="#ctx0" brushRef="#br0" timeOffset="26015.749">8703 5021 224 0,'4'-13'85'0,"-1"4"-66"0,-3 3 16 0,4 3 4 0,-4-4-8 16,0 7-1-16,0-3-8 16,0 3-1-16,0 0-12 15,-4 0-3-15,1 3 0 0,-4 7-1 16,-1 12 2-16,1 6 2 16,0 25 5-16,-3 10-6 15,-4 12 0-15,0 19-2 16,-1 22-1-16,-2 13-3 15,-8 21 1-15,0 1-2 16,-3-7 2-16,-4 3-2 16,1-5-1-16,2-20 1 15,5-22-1-15,6-18 0 0,8-16 2 16,2-16-1 0,5-13-1-16,3-12-4 15,7-12-2-15,4-10-17 0,-1-9-8 16,4-13-23-16,4-9-9 15,3-13-70 1</inkml:trace>
  <inkml:trace contextRef="#ctx0" brushRef="#br0" timeOffset="26438.211">8855 5560 320 0,'-11'-6'121'0,"11"6"-95"0,0 0 16 16,0 0 1-16,0 0-20 15,4 0-2-15,6 0-7 16,8 0-1-16,3 6-7 16,7-3 3-16,1 7 3 0,2-10-4 0,1 6-2 15,-4-3-6-15,4-3 0 16,0 0 0-16,3 0 0 15,-3 0 0-15,-4 0 2 16,-3 3-41-16,-1 0-18 16,-2 1-24-16,-5-1-10 15,-3 0-42 1</inkml:trace>
  <inkml:trace contextRef="#ctx0" brushRef="#br0" timeOffset="26826.446">9677 4908 312 0,'0'-12'118'0,"0"5"-92"0,-4 1 13 16,4 6-2-16,-3-3-14 15,-1 3-3-15,-3 6-9 16,-4 13-3-16,1 12-4 0,-4 26 4 0,0 21 4 16,0 19-4-1,-1 19 0-15,1 19-4 0,4-9-3 16,6 5 0-16,4-5-1 15,7-10 2-15,4-19 1 16,3-16-12-16,4-15-4 16,-1-19-27-16,1-9-12 15,0-19-16-15,-4-13-8 16,3-22-50 0</inkml:trace>
  <inkml:trace contextRef="#ctx0" brushRef="#br0" timeOffset="27024.753">9585 5654 332 0,'-7'7'126'0,"10"-7"-98"0,8 0 8 16,0-4-5-16,6-5-19 16,11 0-5-16,11-4-2 15,4 4-1-15,2-1-2 16,1 7-8-16,-7 6-4 0,-4 4-34 15,1 2-16-15,-8 4-84 16</inkml:trace>
  <inkml:trace contextRef="#ctx0" brushRef="#br0" timeOffset="27458.058">10167 5284 316 0,'7'-34'121'0,"4"15"-95"0,-1-9 27 0,-3 18 4 16,-3 1-20-16,-1 3-6 16,-6 3-18-16,-4 6-6 15,-7 19-5-15,-4 3-2 0,0 3 1 16,4 0-4-16,4 4 2 16,3-4 1-16,3 0 0 15,4-3-3-15,7-3 0 16,7-3-1-16,11-7 3 15,3 1 0-15,4-1 1 16,3 1 0-16,4 3 2 16,0 3-3-16,-4 2 0 15,0 8 1-15,-3-1 2 16,-4 6-1-16,-3 1-1 16,-4-4 9-16,-7-3 4 0,-3-2 7 15,-8-1 4-15,-3-7-6 16,-7 8 0-16,-10-5-9 15,-8-2-3-15,-10 0-3 16,-4-6-3-16,-3-1-2 16,-1-6 1-16,5-6-43 15,2-6-20-15,8-10-32 16,3-9-13-16,18-15-45 16</inkml:trace>
  <inkml:trace contextRef="#ctx0" brushRef="#br0" timeOffset="27659.318">10132 5081 316 0,'-18'-7'121'0,"18"7"-95"0,4 0 11 0,3 0-2 16,7 0-11-16,7 0-2 16,14-3-12-16,8 0-4 15,6 3-4-15,0 0-2 0,1 3 1 16,-4 3-8-16,0 7-3 15,-1 6-43-15,-2 9-20 16,-8 0-72 0</inkml:trace>
  <inkml:trace contextRef="#ctx0" brushRef="#br0" timeOffset="27940.033">10781 4648 324 0,'-7'16'121'0,"17"5"-95"0,5 20 18 15,-1-19 0-15,7 3-7 16,7 16 1-16,4 6-13 16,0 19-5-16,-1 31-11 0,1 3-6 0,3 29-2 15,1 15-1-15,-12-6 2 16,-13 16-3-16,-11-13 0 15,-4-16-17-15,-6-24-5 16,-4-10-29-16,0-22-9 16,-4-19-36-16,4-9-14 15,-4-13-9 1</inkml:trace>
  <inkml:trace contextRef="#ctx0" brushRef="#br0" timeOffset="29485.616">11497 5341 240 0,'0'-3'90'0,"0"0"-70"0,0 3 15 16,0 0 0-16,0 0-3 16,4 3 1-16,3 0-3 15,3 0-1-15,-3 0-16 16,7 0 1-16,4 0 2 0,3 0-4 15,0-3 1-15,-3 0-8 0,14 0-1 16,7 4-2 0,-1-1 1-16,-6 0-4 15,-4 0 0-15,-3 0-1 0,-7 0 0 16,-4-3-40-16,-7 3-17 16,-7 4-16-16,-4-1-7 15,-3 3-39 1</inkml:trace>
  <inkml:trace contextRef="#ctx0" brushRef="#br0" timeOffset="29681.504">11568 5629 248 0,'0'3'93'0,"3"-3"-72"0,4 0 20 0,4-3 4 0,3-3-8 15,11-3 1-15,6-4-18 16,1 4-4-16,3-1-10 15,1 1-4-15,-5 9 1 0,-2 0-7 16,-8 0 1-16,0 0-45 16,-3 6-21-16,-1-3-72 15</inkml:trace>
  <inkml:trace contextRef="#ctx0" brushRef="#br0" timeOffset="30446.56">12241 5284 232 0,'-14'0'88'0,"14"0"-69"0,0 0 19 0,0 0 6 16,0 0-8-16,0 0-1 16,4-3 3-16,3-3 0 15,0 6-20-15,4 0 5 0,-1 6 1 16,4-3-6-16,4-3 0 16,3 7-9-16,0-4-1 15,4-3-2-15,0 6 1 16,-4-3-6-16,3 3-1 0,5-2 0 15,-8 5 2-15,0-6-1 16,-3 3-1 0,-4-2-32-16,-4-1-16 0,-3-3-25 15,0 0-9-15,0-3-69 16</inkml:trace>
  <inkml:trace contextRef="#ctx0" brushRef="#br0" timeOffset="31003.807">12689 4958 252 0,'0'-6'93'0,"7"3"-72"0,8-3 22 0,-5-1 6 16,1-2-9-16,3-1 0 16,4 1-8-16,-1 0-2 15,4-1-17-15,-3 7 5 0,3 0 3 16,0 0-5-16,-3 6 1 15,0 0-6-15,-4 0 1 16,-4 7 2-16,-3 5 1 16,-3-2-2-16,-4 3 0 15,0-1-5-15,-4 1 0 16,-3 0-7-16,0-1-1 16,0 1 0-16,-3-3 2 15,3 5-1-15,-1-5-1 16,1-1-2-16,4 4-1 0,3 0-1 15,3-1 3-15,4 7 0 16,4-3 3-16,3 3-1 16,4 0-1-16,6 0 1 15,5 3 1-15,2 0-1 16,1-3-1-16,-4 3 1 16,-3-3-1-16,-7 0 2 15,-4-3 1-15,-7-3 5 16,-7-4 5-16,-7 4-1 15,-7-4 1-15,-7 1-5 16,-8-1-3-16,-2 1-2 16,-5 0 0-16,-6-4-2 15,-4-3-1-15,-3 1 1 16,6-4 1-16,5-3-14 16,6 0-5-16,7 0-24 0,8 0-11 15,6-3-31-15,7 3-10 16,4 0-84-1</inkml:trace>
  <inkml:trace contextRef="#ctx0" brushRef="#br0" timeOffset="31347.236">12238 5698 264 0,'-39'13'101'0,"39"-13"-78"0,0 0 15 15,0 0 2-15,7-3-2 16,11 0 4-16,6-4-3 16,5-2 0-16,2 6-21 15,5-4 1-15,3 7 1 0,13 0-5 16,15 7 0-16,4 2-12 15,0-6-3-15,-4 7-1 16,0-4 2-16,7-3 0 16,0-6 2-16,-4-3-2 15,-6-4 2-15,-15 7-33 16,-13-3-14-16,-15 3-18 0,-14 6-7 16,-14 6-90-1</inkml:trace>
  <inkml:trace contextRef="#ctx0" brushRef="#br0" timeOffset="31721.694">12481 5864 344 0,'14'-18'129'0,"-3"11"-100"0,3-2 9 0,-7 3-3 0,0 6-11 16,-3 6 0-16,-4-3-9 15,-7 13-2-15,-4 3-7 16,-3 9-2-16,0-3 2 0,0 9-3 16,3 1 0-16,4-1-1 15,4-2 1-15,3 5 0 16,7-5 1-16,3-7-2 15,8-3 1-15,7-3-2 16,6-10 2-16,5 0-2 16,-1-2-1-16,-3-7-17 15,-4-7-6-15,-3 7-29 16,-4-9-9-16,-7 0-12 16,-4-1-5-16,1-2-50 15</inkml:trace>
  <inkml:trace contextRef="#ctx0" brushRef="#br0" timeOffset="31946.63">12749 5930 276 0,'0'-9'104'0,"4"9"-81"0,-1-3 29 0,-3 3 7 16,0 0-18-16,4 3-4 16,-4 3-6-16,0 7-2 15,0 12-16-15,-4 12-3 0,1 14 0 16,-1 5-6-16,1 0 0 0,3-2-2 15,0-4-2-15,3-3-2 16,4 6 1-16,1-3-19 16,-1 1-7-16,0-8-32 15,0-5-13-15,0-7-88 16</inkml:trace>
  <inkml:trace contextRef="#ctx0" brushRef="#br0" timeOffset="32410.695">13575 4563 268 0,'-11'-6'101'0,"8"3"-78"0,-1 3 17 0,4 0 3 15,-3 0-12-15,-1 9-3 16,-3 16-1-16,-3 25 0 15,-5 7-14-15,1 12 5 0,-3 37 3 0,-1 17-7 16,4 8-3-16,0 26-2 16,3-9-1-16,1-4-4 15,6-6-3-15,4-16 0 16,4-6-1-16,3-25 0 16,7-16 2-16,3-12-1 15,1-13-1-15,3-12-15 16,-3-10-7-16,0-9-25 15,-4-7-9-15,-4-5-31 16,1-7-12-16,-4-16-27 16</inkml:trace>
  <inkml:trace contextRef="#ctx0" brushRef="#br0" timeOffset="33162.574">13878 5140 244 0,'4'-6'90'0,"-1"-4"-70"0,1 4 15 16,-4 6 2-16,3-3 1 15,-3 3 2-15</inkml:trace>
  <inkml:trace contextRef="#ctx0" brushRef="#br0" timeOffset="33358.074">13892 5124 568 0,'-3'26'42'0,"-1"11"-6"0,-3 13-15 15,-7-3-6-15,-3 10-6 0,-1 2-4 16,-3 17-2-16,0-7-3 15,-1 0 1-15,5-13-1 16,3-3 0-16,0-9 2 16,-1-9-3-16,8-13-2 15,0 3-18-15,0-10-9 16,0-5-15-16,0-4-7 16,0-12-23-16,0-4-10 15,4-8-45 1</inkml:trace>
  <inkml:trace contextRef="#ctx0" brushRef="#br0" timeOffset="33628.374">13575 5262 260 0,'-21'-34'96'15,"21"18"-75"-15,0 1 19 0,0 5 4 0,3 7-12 16,4 3-1-16,4 9-5 15,3 13-1-15,4 13-14 16,3 6 0-16,0 3 0 0,4 12-2 16,-1 13 0-16,8 6-8 15,-4-6 0-15,-3-6-1 16,0-10 2-16,-1-9-3 16,-2-13-2-16,-1-2-36 0,-4-7-16 15,-2-10-219 1,6-9 129-1</inkml:trace>
  <inkml:trace contextRef="#ctx0" brushRef="#br0" timeOffset="34559.025">13910 5482 256 0,'0'0'96'0,"0"-3"-75"0,0 3 28 15,0 0 6-15,0 0-9 0,0 0 0 16,0 0-11-16,0 0-2 15,0 0-18-15,0 0 4 0,4 3 2 16,-1 0 0-16,1 0 2 16,3 0-2-16,3 0-1 15,4 1-6-15,4-4-4 16,7 0-3-16,3 0-2 16,4 0-3-16,-1 0 1 15,-2 0-2-15,-5 0-1 16,-2 0-2-16,-5 0-1 15,-6 0-34-15,-4 0-12 16,-4 0-27-16,-3 3-7 16,-3-3-31-16,3 3-13 15,-4 6 5 1</inkml:trace>
  <inkml:trace contextRef="#ctx0" brushRef="#br0" timeOffset="36630.544">14443 5203 216 0,'0'-6'82'0,"3"2"-64"0,-3-2 11 15,0 3 2-15,0-3-2 16,0 3 3-16,0-4 0 0,0 7 2 16,0 0-18-16,0 0 8 0,0 0 6 15,0 0-10-15,-3 7-3 16,-4 5-6-16,0 10-2 16,-4 3-3-16,0 7 1 15,1-4-2-15,-4 9 2 16,0 1-4-16,0 3-2 15,3 3 0-15,4 3-1 16,3-3 0-16,4 6 0 16,7-3 0-16,4-10 0 15,3 4 0-15,4-9 0 16,6-7 0-16,5-10 0 16,2-5 8-16,1-7 7 15,3-13 2-15,1-2-1 16,-5-13 0-16,-2-10 0 15,-8-9-4-15,-3 7 0 0,-8-7-5 16,-10 0 1-16,-7-3-5 16,-7-6 0-16,-7-1-1 15,-4 7-2-15,-3 7-6 16,0 11-1-16,3 14-19 16,4 5-6-16,3 7-25 15,0 3-9-15,4 0-22 16,4 3-8-16,6-3-43 15</inkml:trace>
  <inkml:trace contextRef="#ctx0" brushRef="#br0" timeOffset="37020.86">14616 4513 336 0,'-15'-25'126'0,"19"16"-98"0,3-4 12 0,0 7 0 16,4 3-7-16,6 3 1 15,5 6-4-15,-1 13-1 0,0 18-16 16,0 29 3-16,4 16 2 0,3 24-2 15,4 29 1-15,6 0-7 16,1 6-4 0,-7 3-3-16,-11-18-3 0,-10-17 3 15,-15-11 0-15,-10-4-1 16,-3-10 1-16,-5-5-15 16,1-13-7-16,0-13-17 15,0-9-5-15,3-7-18 16,1-8-5-16,-1-4-48 15,4-10-20-15,0-5 6 16</inkml:trace>
  <inkml:trace contextRef="#ctx0" brushRef="#br0" timeOffset="38296.972">12552 4554 268 0,'-11'-3'101'0,"11"0"-78"16,-3-4 17-16,3 7 5 0,0 0-11 16,0-3 0-16,0 3-13 15,0 0-3-15,0 0-10 16,7-6-3-16,10-4 1 0,12 1 3 15,17-4 2-15,-11 1 1 16,35-16 0-16,19 3-2 16,13 3-1-16,0 6-5 15,-7 16-3-15,-3 9 0 16,-4 10 1-16,-10 3 1 16,-11 6 1-16,-11 1-2 15,-10 8 1-15,-7-2-2 0,-11-4-1 16,-7-9 3-16,-6-3 0 15,-5-10-43-15,-3-2-18 16,-3-14-17-16,-4-5-7 16,3-4-59-1</inkml:trace>
  <inkml:trace contextRef="#ctx0" brushRef="#br0" timeOffset="38837.909">12442 4519 252 0,'-17'10'93'0,"17"-10"-72"0,-4 3 22 16,4-3 8-16,0 0-7 15,0 0-1-15,0-3-13 16,4-4-4-16,-1-2-15 0,4-4 0 0,0-2 2 16,8-4-7-16,2-3-1 15,8-6-3-15,14-4 1 16,14-15-2-16,10 0 2 15,4 0-2-15,14 0-1 16,25 3 3-16,7 10 0 16,3 3-1-16,19 6-2 15,2 9 1-15,-6 10 1 16,3 6 3-16,0 9 2 16,-18 16 1-16,-17 10 0 15,-21 18-2-15,-15 3 1 16,-17-2-2-16,-11 5 0 15,-7-2-1-15,-10-4 0 16,-4-3-2-16,-3-9-2 0,-1-7-2 16,-3-5 1-16,-3-8-8 15,-4-8-2-15,0 3-49 16,-4-7-21-16,1 1-97 16</inkml:trace>
  <inkml:trace contextRef="#ctx0" brushRef="#br0" timeOffset="39648.511">12390 7338 280 0,'-11'0'107'0,"15"0"-83"0,-4 0 19 0,0 0 6 16,0 0-5-16,0 0 1 15,0 0-11-15,0 0-4 16,0 0-17-16,7 0 1 0,3 0 0 16,4 0-1-16,4 0 2 15,14 0-4-15,6 0 1 0,12 0-7 16,3 0-1-16,0 0-2 16,-7 0-2-1,-8 6 1-15,-6-2 1 0,-7-4-45 16,-8 6-21-16,-2-3-33 15,-1-3-15-15,0 0-39 16</inkml:trace>
  <inkml:trace contextRef="#ctx0" brushRef="#br0" timeOffset="40189.297">12908 6990 304 0,'4'-3'115'0,"-1"-3"-89"0,1 3 19 0,-1-4 1 16,4 4-7-16,0-6 0 15,4-1-9-15,3-2-4 16,7-1-14-16,7 4 1 0,4 3 1 16,3 2-1-16,1 8 0 15,-4 2 1-15,-4 6 4 16,-4 4-4-16,-6 3 0 15,-7 6 0-15,-4 0 4 16,-7 0-6-16,-7 0 1 16,-4 0-6-16,-7 0-2 15,1-3-2-15,-1-3 0 16,4-3-2-16,3-1 2 0,4-2-4 16,4 0-2-16,3-1-1 15,7 4 3-15,7-4-2 16,4 7 1-16,3-6 2 15,4 2 0-15,-4 1 0 16,0 0 2-16,-3-7-3 16,-4 10 0-16,-4-10 1 15,-3 10 2-15,-3-6-1 16,-4-1 2-16,-7 1 0 16,-11-4 1-16,-10 1-2 15,-7-1 1-15,-4 0-2 16,0-5-1-16,4 5-4 0,-1-3 0 15,8-3-31 1,4-3-12-16,6 10-33 0,4-4-15 16,3-3-33-16,11 7-14 15,0 2 10 1</inkml:trace>
  <inkml:trace contextRef="#ctx0" brushRef="#br0" timeOffset="40519.749">12457 7846 288 0,'-18'-6'107'0,"18"0"-83"0,0-1 19 0,3 1 6 0,8 0-7 15,-4-1 2-15,4 1-7 16,6 0 0-16,12 3-21 15,6 3 2-15,11 0 2 0,7-3-5 16,3-1 2-16,1 4-8 16,6-3-1-16,15 3-4 15,6 0-3-15,-3 0 2 16,-6 0 0-16,-12 0-4 16,-7 0 1-16,-10 0-27 15,-7 0-11-15,-11 0-28 16,-6 0-10-16,-8 0-55 15,-4 3-21-15</inkml:trace>
  <inkml:trace contextRef="#ctx0" brushRef="#br0" timeOffset="40894.232">12876 7912 348 0,'18'-16'132'0,"-11"7"-103"0,0 9 5 0,-7 0-5 0,0 0-8 16,0 0 2-16,-3 9-2 15,-4 13-1-15,-4 6-10 16,0 10 2-16,1 0 2 0,-1 6-5 15,4-7-1-15,4-2-6 16,6-7-2-16,4-3 2 16,4-3 3-16,-1-6 0 15,5-4 0-15,2-2-6 16,1-7 1-16,3 6 0 16,0-9 2-16,-3 6-19 15,-1-6-6-15,-2 0-21 16,-1-6-10-16,0 6-20 15,-4-9-8-15,8-1-60 16</inkml:trace>
  <inkml:trace contextRef="#ctx0" brushRef="#br0" timeOffset="41148.046">13145 7993 296 0,'-25'-9'112'0,"18"6"-87"0,-4 0 18 0,8 0 2 16,-4-1-11-16,3 4-2 15,-3 4-10-15,0 5-1 16,0 10-12-16,3 9 3 0,1 10 2 16,-1 2-5-16,1 7-1 15,-1-3-2-15,1 0-1 16,-1 0-6-16,4 3 1 0,0-3 0 16,4 0 2-16,3-10-8 15,3-5-3-15,4-14-20 16,4-12-8-1,0-3-28-15,3-9-8 0,0 0-77 16</inkml:trace>
  <inkml:trace contextRef="#ctx0" brushRef="#br0" timeOffset="41461.973">14037 7288 348 0,'4'-13'129'0,"-8"13"-100"0,-3 7 9 0,3-1-1 16,-3 3-3-16,-3 10 4 15,-1 3-8-15,-3 16-1 16,0 15-16-16,0 7 1 0,0 2 0 15,-4 1-3-15,1-3-1 16,-1-4-6-16,0 0-3 16,4 1-3-16,0-4 1 15,3-3-34-15,4-12-15 16,0-4-34-16,4-21-133 16</inkml:trace>
  <inkml:trace contextRef="#ctx0" brushRef="#br0" timeOffset="41704.828">13794 7250 420 0,'-7'13'156'0,"10"3"-121"0,4 5 10 16,0-11-3-16,4 9-17 15,-1 9-5-15,1 16-9 16,3 9-5-16,0 10-3 15,0 0-3-15,0-1 1 0,1 1-1 0,-1 0 0 16,0 3-40 0,-4-7-15-16,-3-9-15 0,-7-12-5 15,0-10-77 1,0-15-45-16,-3-4 92 16</inkml:trace>
  <inkml:trace contextRef="#ctx0" brushRef="#br0" timeOffset="42213.656">11367 7470 348 0,'-8'3'132'0,"12"-3"-103"0,3 0 18 0,4-3 1 15,6-3-11-15,4 6-2 16,8-7-13-16,9 1-4 16,8 3-10-16,4 0-5 0,-1 3-2 15,-3 3-1-15,-7 6 2 16,-4 4-58-16,-7 6-27 16,-7-1-101-16</inkml:trace>
  <inkml:trace contextRef="#ctx0" brushRef="#br0" timeOffset="42408.776">11476 7808 316 0,'-14'13'121'0,"14"-10"-95"0,10 0 25 16,1-6 4-16,7-3-18 16,-4 0-6-16,28-7-16 15,7 0-7-15,1 4-5 16,-4 0-5-16,-8 2-1 0,-6 4-20 15,-7 3-8-15,-4 0-37 0,-7 3-14 16,0-3-65 0</inkml:trace>
  <inkml:trace contextRef="#ctx0" brushRef="#br0" timeOffset="43043.748">8738 7282 232 0,'-3'-10'88'0,"3"4"-69"0,-4 0 17 0,4 3 3 16,0-4-4-16,0 7 4 15,0 0-8-15,0 7-4 16,7 5-15-16,7 10 12 0,8 6 6 16,9 10-4-16,15 31-3 15,4-3-11-15,-1 6-5 16,0-9-4-16,8-7 0 16,-1-6 0-16,1 7 3 15,-8-7-3-15,-7-3-2 16,-6 0 0-16,-12-13 1 15,-6-9-43-15,-7-6-17 0,-4-9-28 16,0-10-10-16,0-4-45 16</inkml:trace>
  <inkml:trace contextRef="#ctx0" brushRef="#br0" timeOffset="43325.277">9493 7407 276 0,'4'3'104'0,"3"3"-81"0,3 4 20 16,-3-4 6-16,1 7-7 0,-1 6 2 15,0 15-7-15,-4 13-2 16,-3 6-20-16,-3 13 0 0,-4 9 1 16,-4 23-8-16,-3 5-2 15,-4-3-4-15,1 7-2 16,-5 9 1-16,5-9-1 15,3-13 0-15,7-19 0 16,3-19-22-16,11-12-10 16,4-15-20-16,3-14-5 15,4-15-26-15,3-9-11 16,3-16-33 0</inkml:trace>
  <inkml:trace contextRef="#ctx0" brushRef="#br0" timeOffset="43595.361">10061 7511 312 0,'4'-19'115'0,"-4"9"-89"0,3 1 23 16,-3 9 6-16,0 0-22 15,0 0-7-15,4 0-4 16,-4 19 0-16,0 12-12 15,0 13-6-15,0 6-2 0,0 10 0 16,0 2 1-16,-4 14-1 16,4 5 1-16,0-2-4 0,0-7-2 15,-3-10-31-15,-1-2-13 16,1-16-25-16,-1-13-9 16,4-12-63-1</inkml:trace>
  <inkml:trace contextRef="#ctx0" brushRef="#br0" timeOffset="43777.208">9740 7812 288 0,'-7'-4'110'0,"18"4"-86"0,10 4 2 0,-3-4-3 16,13 0-13-16,8 3-1 15,7-3-3-15,3 0-1 16,4 0-3-16,4 0-2 0,-1 0 1 0,-3 0-32 15,-7 0-12-15,0 0-86 16</inkml:trace>
  <inkml:trace contextRef="#ctx0" brushRef="#br0" timeOffset="44242.067">10576 7470 360 0,'-7'-6'134'0,"7"2"-104"0,-3 1 16 15,3 3-1-15,0 0-8 16,0 0 1-16,-4 0-19 16,1 0-7-16,-1 3-7 15,-3 1-4-15,0 5 2 0,-4 7-2 0,1 2-1 16,-1 7-2-16,1 4 1 16,3-1-1-16,3 0-2 15,4-3 3-15,0-3 0 16,7-3-2-16,4-3 0 15,-1-4 2-15,8 1 0 16,3-4 1-16,4 1 2 16,7-1-1-16,6 7-1 15,5-1 1-15,-1 4-1 16,-7 3-3-16,-3 0 2 16,-7 0 3-16,-4-3 3 15,-7 6 13-15,-7-3 8 16,-7 0-4-16,-7-3-3 15,-14-1-9-15,-11 7-2 16,-7-3-4-16,1-3-3 16,-1-3 0-16,3-4-1 0,1-5-3 15,3-10 2-15,4-7-32 16,7-5-13-16,7-4-23 16,3-6-8-16,4 3-22 15,7 0-8-15,7-3-28 16</inkml:trace>
  <inkml:trace contextRef="#ctx0" brushRef="#br0" timeOffset="44512.421">10559 7376 352 0,'-14'6'132'0,"10"-6"-103"0,0 0 16 0,4 0 2 16,0 0-8-16,0 0-1 15,0 0-6-15,8-6-2 16,-1 3-17-16,7-4 1 0,7 7 2 16,14 0-8-16,11 0-2 15,10 0-6-15,4 0-1 16,-3 0 1-16,-1 0 2 16,1 0-1-16,-4 0-1 15,-7-3-28-15,-11-3-11 16,-10 6-38-16,-11 0-16 15,-4 0-88 1</inkml:trace>
  <inkml:trace contextRef="#ctx0" brushRef="#br0" timeOffset="45143.53">9966 8790 296 0,'-11'3'112'0,"11"-3"-87"0,0 0 9 16,4-3-1-16,3-3-4 16,0-4 3-16,0 7-2 15,4-3-1-15,3-4-16 16,0 1 1-16,7 0 0 0,4 2-5 16,10 1-3-16,7 0-3 0,8 3 0 15,-1-1-4 1,-10 4 0-16,-7 0-54 15,3 0-25-15,7 4-92 16</inkml:trace>
  <inkml:trace contextRef="#ctx0" brushRef="#br0" timeOffset="45562.799">10583 8442 348 0,'0'-6'132'0,"0"2"-103"0,0 4 10 0,0 0-2 16,0 0-14-16,0 0-1 0,-3 7-13 16,-4 2-3-16,-4 4-4 15,1-1-2-15,-1 4 3 0,0-1-4 16,4 1 0-16,4 3-1 16,3 0 0-16,3 0 0 15,8-1 0-15,3-2 2 16,7 0 0-16,4-4 0 15,3 7 0-15,4-3 0 16,0-1 2-16,3 4-1 16,-10 0-1-16,-4 0 9 15,-4 0 4-15,-6 0 2 16,-4-4 4-16,-3 1 2 16,-8 0 4-16,-7-4-7 0,-3 1 0 15,-7-4-9-15,-3 4-3 16,-5-10-3-16,1 3-3 15,3-3-2-15,1-3-1 16,3-9-45-16,-1-1-20 16,5-2-23-16,-1-7-6 15,7-6-63 1</inkml:trace>
  <inkml:trace contextRef="#ctx0" brushRef="#br0" timeOffset="45760.288">10541 8495 300 0,'0'-9'112'0,"7"2"-87"0,4 1 22 0,-4 0 5 16,7 0-13-16,7-1-2 0,7-2-17 15,4 3-7-15,3-1-8 16,-3 4-6-16,0 3-2 0,-1 3 2 16,1 1 0-16,0 2-30 15,-4 0-14-15,0 0-30 16,1 1-13-16,9-4-46 15</inkml:trace>
  <inkml:trace contextRef="#ctx0" brushRef="#br0" timeOffset="47366.919">14238 7589 240 0,'-18'3'90'0,"18"-3"-70"0,0 3 19 0,0-3 3 0,4 3-7 15,3-3 2-15,4 7-6 16,-1-7 1-16,4 0-18 16,0 0 5-16,1 0 2 0,-1 0-9 15,0 0-4-15,0 0-5 16,0 0 0-16,-3 0-7 16,-1-7 1-16,1 7-59 15,-1-3-23-15,8-3-74 16</inkml:trace>
  <inkml:trace contextRef="#ctx0" brushRef="#br0" timeOffset="47829.061">14538 7316 284 0,'-4'-16'107'0,"12"13"-83"0,2 0 15 0,-3 0 1 16,4 0-9-16,-1 3-1 15,4 0-1-15,-3 3-1 16,-4 0-15-16,-7 0 3 0,-7 4 2 16,-7 2-13-16,-4 4-4 15,4-1-1-15,0-2 1 16,3-1-2-16,8 7 0 16,6-4-1-16,8-2 0 0,7-1 4 15,3 0 1 1,0 1-4-16,0-1-1 15,0 1 1-15,-3-1 2 0,0 4 0 16,-4 5 2-16,0 7-4 16,-4 7 0-16,1 2 1 15,0 1 0-15,-1-1 0 16,-3 1 0-16,0-7 0 16,-3-3 0-16,-4-3 8 15,-4-3 7-15,-3-4-1 16,-3-2 2-16,-4-4-9 15,-4-2-4-15,-3-4-5 16,-4-3 1-16,0 0-19 0,1-3-9 16,2-4-29-16,5-2-14 15,3-4-25-15,3-2-10 16,8-13-15 0</inkml:trace>
  <inkml:trace contextRef="#ctx0" brushRef="#br0" timeOffset="48010.459">14587 7344 340 0,'32'0'126'0,"-7"-6"-98"0,10 6 10 0,-17-3-3 16,6-3-22-16,1-1-5 16,0 1-5-16,-4 0 0 0,0 3-2 15,-3 0-27-15,-8 3-12 0,-3 6-34 16,0 3-12-16,1 4-42 15</inkml:trace>
  <inkml:trace contextRef="#ctx0" brushRef="#br0" timeOffset="48729.445">9874 9185 264 0,'7'-6'101'0,"4"2"-78"0,7-5 15 0,-8 3 2 16,8 3-9-16,3-4 2 15,0 7-6-15,0 0 1 16,7 7-16-16,8-4 0 0,10 3 1 15,10-3-1-15,11 3 1 16,4-2-5-16,3-4 0 16,10 0-5-16,5 0 0 15,-5 0-1-15,-10 0 1 16,-10 0-2-16,-11 0-1 16,-11 6-39-16,-10-3-19 15,-7-3-116-15</inkml:trace>
  <inkml:trace contextRef="#ctx0" brushRef="#br0" timeOffset="49059.631">10841 6824 256 0,'21'-19'96'0,"-14"22"-75"0,0 7 19 0,-3-1 2 16,-4 10-5-16,-4 18 1 15,-6 32-13-15,-8 25-2 16,-10 19-14-16,-11 38-5 0,-7 21-1 15,-3 38-2-15,-4 7 2 16,3 9-15-16,1-13-7 16,3 3-43-16,11-31-18 15,3-16-57 1</inkml:trace>
  <inkml:trace contextRef="#ctx0" brushRef="#br0" timeOffset="49616.594">9077 10351 280 0,'0'-15'107'0,"4"15"-83"0,6-4 13 0,-3 4-1 0,7 4-8 15,11 2 0-15,10 10-2 16,15 18 1-16,6 13-15 16,1 3-2-16,-1 10 0 0,-7 3-6 15,-6 12 0-15,-1 9-2 16,-7-2 1-16,-3-4-11 16,-7-12-2-16,-8-6-39 15,-3-13-16-15,4-6-92 16</inkml:trace>
  <inkml:trace contextRef="#ctx0" brushRef="#br0" timeOffset="49888.316">10058 10201 312 0,'-4'0'115'0,"11"15"-89"0,4 7 14 0,-8-9 1 15,-3 12-14-15,0 16-3 16,-3 22-10-16,-8 9-1 16,-6 9-8-16,-12 32-1 0,-13 16 2 15,-18 12-3-15,-3 22 0 16,6-3-3-16,4-4-1 16,11-2-1-16,7-19 0 15,10-22-16-15,7-16-8 16,8-25-24-16,6-19-8 15,4-15-89 1</inkml:trace>
  <inkml:trace contextRef="#ctx0" brushRef="#br0" timeOffset="50172.94">10227 10586 292 0,'-49'19'110'0,"45"-19"-86"0,4 10 20 16,4-7 2-16,6 0-9 0,8 0-2 16,14-3-13-16,10 0-4 15,4 0-10-15,0 0-5 0,0 6 0 16,-1 1-4-16,-2 5 0 15,-8 4-34-15,-7 6-15 16,-7 0-64-16,1 6-30 16,-8 6 25-1</inkml:trace>
  <inkml:trace contextRef="#ctx0" brushRef="#br0" timeOffset="50339.189">10386 11013 320 0,'-46'34'121'0,"42"-24"-95"0,8-1 16 0,7-9-1 0,6-3-17 16,8-6-1-16,7-7-13 16,3-3-6-16,7-3-3 15,4 3-15-15,0 4-5 0,3 5-34 16,1 1-16-16,-1 9-74 16</inkml:trace>
  <inkml:trace contextRef="#ctx0" brushRef="#br0" timeOffset="50833.742">11105 10442 296 0,'-14'0'110'0,"11"0"-86"0,-4 10 16 15,7-10 2-15,0 9-8 16,7 0 1-16,3 4-12 15,5 0-1-15,9-1-13 16,8-3-3-16,10 1 0 0,4-4-5 16,0-3-1-16,-4 0-24 15,-3 1-10-15,-4-1-46 16,-3 3-21-16,3-6-38 16</inkml:trace>
  <inkml:trace contextRef="#ctx0" brushRef="#br0" timeOffset="51312.752">11836 9881 312 0,'-11'-19'118'0,"15"13"-92"0,-1 0 22 0,1 2 4 15,3-2-17-15,7-3-5 16,4-1-9-16,3-5-1 15,7 5-11-15,4 1 3 0,3 9 4 16,-3 0-2-16,-4 6 2 0,-10 4-3 16,-15 8 2-16,-10 14-6 15,-7 5-1-15,-4 1 0 16,1-7 2-16,-1 1-5 16,4-7-1-16,3-3-4 15,8-3-3-15,3-1 2 16,7 4 0-16,7-3 1 15,7 3 0-15,11-3-3 16,7 3 2-16,3 0 1 16,0-3 0-16,-6 6 0 15,-8-3 0-15,-7 3 6 16,-7 0 4-16,-7 3 1 16,-10 3 1-16,-8-2-6 0,-10-1-4 15,-7 0-1-15,-4-3 1 16,0-6-1-16,0-3 2 15,1-4-15-15,2-2-7 16,1-1-32-16,4-3-15 16,-1 10-38-16,4-4-17 15,-4-5-41 1</inkml:trace>
  <inkml:trace contextRef="#ctx0" brushRef="#br0" timeOffset="51611.718">11278 10916 316 0,'-35'12'121'0,"42"-12"-95"0,-10 0 16 16,6 0-1-16,8-3-3 15,10-3 2-15,7 0-9 16,4 2-4-16,3-2-15 15,7 0-1-15,11 0 0 0,11-1-6 16,10 7-1-16,0 3-2 16,-7 1-2-16,-3 2-2 15,-1 3 1-15,-3 1-17 16,-4 2-8-16,-10 1-28 16,-10-1-13-16,-15-2-29 0,-7 5-10 15,-11-5-20 1</inkml:trace>
  <inkml:trace contextRef="#ctx0" brushRef="#br0" timeOffset="51962.076">11688 11141 284 0,'-11'0'107'0,"7"-3"-83"0,-3 3 24 0,4 0 6 16,-4 0-15-16,0 3-5 0,0 1-13 15,0-1-6-15,-4 6-8 16,-3 10-3-16,0 3 2 0,3 3 1 16,1 0 1-16,3 0-2 15,3 3-1-15,8-3-3 16,6-3 1-16,8-3-2 15,3-3 2-15,7-7-4 16,0-2 0-16,1-7 1 16,-5-4 0-16,1-2-36 15,-4-6-13-15,-3 2-21 16,-1 1-8-16,1-1-63 16</inkml:trace>
  <inkml:trace contextRef="#ctx0" brushRef="#br0" timeOffset="52197.629">11949 11129 340 0,'3'-22'129'0,"-3"19"-100"0,4-7 11 0,-4 4-2 16,0 6-10-16,0 0 0 16,-4 10-9-16,-3 8-4 15,-4 14-8-15,1 2-1 0,-4 13 4 16,0 13-6-16,3 6 0 15,1-4-2-15,6-5-2 16,4-7-8-16,0-3-3 16,4-9-32-16,3-1-14 15,0-9-23-15,0-2-8 16,7-8-48-16</inkml:trace>
  <inkml:trace contextRef="#ctx0" brushRef="#br0" timeOffset="52632.634">12968 10317 320 0,'21'-32'121'0,"-17"29"-95"0,-1-3 31 0,-3 6 6 16,0 0-20-16,-3 3-5 15,-4 7-16-15,-4 8-4 16,1 11-10-16,-8 24-3 0,-3 0 1 16,-7 13-3-16,-8-6-2 15,-6 9 0-15,-7 6-1 0,-1 13 0 16,4-10 0 0,8-6-16-16,2-9-4 15,8-10-32-15,3-12-14 0,8 0-212 31,13-29 109-31</inkml:trace>
  <inkml:trace contextRef="#ctx0" brushRef="#br0" timeOffset="52874.911">12608 10229 404 0,'-3'0'151'0,"10"6"-118"0,7 7 5 0,-11-13-8 15,12 12-16-15,9 17-3 16,1 14-2-16,0 20 1 16,-1 0-5-16,1 3-1 0,-4 3 0 15,4 6-2-15,0 3 1 16,-1 1-11-16,1-10-2 16,0-10-55-16,-4-12-24 15,0-12-42 1,7-13-61-16,0-16 62 15</inkml:trace>
  <inkml:trace contextRef="#ctx0" brushRef="#br0" timeOffset="53070.297">13145 10662 368 0,'-11'-3'140'0,"18"3"-109"0,7-4 13 0,0 1-1 0,7-3-19 16,8-3-1-16,2-1-13 15,5 1-6-15,-1 3-3 16,4-1-1-16,0 7 2 0,3 7-12 16,-3-4-6-16,-1 3-38 15,-2 3-15-15,-1 1-98 16</inkml:trace>
  <inkml:trace contextRef="#ctx0" brushRef="#br0" timeOffset="53534.514">13896 10248 324 0,'18'-50'123'0,"-8"25"-95"0,8 3 20 0,-8 9 5 15,-3 4-16-15,0 2-1 16,-3 4-17-16,-4 6-6 16,-7 7-8-16,-7 2-2 0,0 7 3 15,-4 0 3-15,0 9 5 16,1-6-8-16,6 3-1 15,4 0-5-15,4 0-3 16,3 0 2-16,7-3 0 16,3 0 1-16,4-6 0 15,4 3 0-15,7 0 0 16,6 0-3-16,5 2 2 16,3 11 1-16,-1 2 2 15,1-2-1-15,0 5-1 16,-4 4 1-16,-3-3 1 0,-4-1 1 15,-3 1 3-15,-7-4 10 16,-8 1 7-16,1-7-1 16,-15 7 1-16,-6-4-6 15,-12 0-2-15,-13-2-7 16,-11-8-3-16,-7-5-2 16,0-6-3-16,4-7-2 15,3-6-1-15,7-7-25 16,4-2-11-16,7-7-13 15,7 0-6-15,7-6-21 0,7 6-8 16,7 0-79 0</inkml:trace>
  <inkml:trace contextRef="#ctx0" brushRef="#br0" timeOffset="53806.281">13836 10122 324 0,'-28'0'123'0,"24"-3"-95"0,1-9 18 0,6 2 4 16,4-2-13-16,4-1 1 0,3-2-12 16,7 5-7-16,7 10-10 15,15 0-6-15,10 6 0 0,10 4-2 16,1-7 2-16,-1 6-2 15,-6 1 2-15,-5-1-18 16,-6-3-6-16,-7 1-32 16,-11-4-11-16,-10 0-108 15</inkml:trace>
  <inkml:trace contextRef="#ctx0" brushRef="#br0" timeOffset="54795.925">14266 9323 356 0,'-28'-38'132'0,"10"26"-103"0,-20-7-6 0,17 9-10 16,-11-2-11-16,-11-7 1 15,-2-6-4-15,-8 3 0 16,-11-3 1-16,-17 0 0 0,-7 0 0 0,-4 6 0 16,0 0 2-16,-13 0-1 15,-8 10-1 1,3 6 7-16,-6-7 5 0,-15 4 3 15,4 3 0-15,0 0-3 16,-14 3 0-16,-3 9-5 16,-5 4-2-16,-13 9-5 15,0 6 0-15,-4 7 0 16,-14 5 0-16,7 1 0 16,-10 3 2-16,-1 6-3 15,15 7-2-15,-11 5 2 16,11 1 2-16,7 0 2 15,-8-4 1-15,11 1 2 16,11-7 1-16,-7 0 1 0,3 10 2 16,18 6-5-16,7 3-3 15,0-3-1-15,4 0 1 16,10 10-3-16,11 8 0 16,10-2-1-16,7 3 0 15,4-7 0-15,14-2 0 16,-3 30 2-16,20 7 0 15,18-12 0-15,18-10 0 16,14 6 0-16,21 16 0 16,15 0 0-16,6-9 0 15,15-7 0-15,24 13 0 16,24-3 0-16,1-13 0 0,21-15 2 16,18-10 1-16,3-13 1 15,32-8 0-15,3 2 0 16,29-9 0-16,3 0-2 15,25-4-2-15,-7-5 1 16,25-10 1-16,-4-6-1 16,17-10-1-16,1-12 1 15,-11-16 1-15,18-15 1 16,-22-7 1-16,15-6-5 16,-29-9 1-16,11-23 2 15,-28-12 1-15,0-6-4 16,-11-6 1-16,-25-20 2 15,1-8 1-15,-25 2-4 16,-25-12 1-16,-18-13 0 16,-13 1 0-16,-19-29 2 0,-20 3 1 15,-22-28-1-15,-20 0 1 16,-29-19-4-16,-32 16 0 16,-18 0 1-16,-17 10 2 15,-42 37-3-15,-14 28-2 16,-33 31-14-16,-20 29-4 15,-22 28-24-15,-6 28-9 16,-11 19-47-16,10 28-20 16,0 19-13-1</inkml:trace>
  <inkml:trace contextRef="#ctx0" brushRef="#br0" timeOffset="58337.281">23544 2381 324 0,'-3'-13'121'0,"6"10"-95"0,4 3 11 0,1 0-2 15,2 6-7-15,4 4 3 16,4 2-8-16,3 4-4 16,7 3-11-16,8-7 4 0,9 4 1 15,5-3-2-15,20-13 1 16,19 0-7-16,2-13-1 15,-6 4-2-15,-11 2-2 16,-11-2 1-16,-17 9-1 16,-10 0-18-16,-12 6-5 15,-6-3-33-15,-7 7-14 16,-4-4-32-16,3-3-11 0,4-3-7 16</inkml:trace>
  <inkml:trace contextRef="#ctx0" brushRef="#br0" timeOffset="58864.031">24860 2036 356 0,'0'-9'132'0,"4"5"-103"0,-4 4 12 0,0 0-1 16,-4 0-22-16,-6 0-7 15,-11 10-7-15,-15 2-4 16,-10 4 1-16,-3 3-1 0,3 3 0 16,7 0-3-16,11 0 0 15,14-3-1-15,10-4 3 16,15 1-2-16,10 3 1 15,11 0 2-15,3-1 0 16,1 7-3-16,-1 4 2 16,0-1 3-16,0 3 1 15,4 4-4-15,3-7 1 0,4 3 2 16,0 10 1-16,4 3 7 16,-1 6 6-16,-3 3 1 15,-11-2-1-15,-10-11 7 16,-8 1 3-1,-9-10-1-15,-16-5 0 0,-13 2-12 16,-18-3-3-16,-6-13-6 16,-8 1-3-16,3-7 0 15,-3-3-1-15,-7-3-9 16,4-6-2-16,3-10-27 16,4-12-13-16,6-9-26 15,12-4-12-15,6 3-80 16</inkml:trace>
  <inkml:trace contextRef="#ctx0" brushRef="#br0" timeOffset="59132.958">24857 2008 392 0,'3'6'145'0,"8"-6"-112"0,10 0-1 0,-7-6-7 15,11 3-11-15,14-4 0 0,10 1-8 16,7 3-4-16,4-3-1 16,-7 3-4-16,0 3 2 0,4 3-30 15,6 3-12-15,8-3-40 16,3 10-17-16,0-4-38 15</inkml:trace>
  <inkml:trace contextRef="#ctx0" brushRef="#br0" timeOffset="59527.869">25679 2431 348 0,'0'0'129'0,"10"0"-100"0,15 0 13 0,-11-6 2 0,11 0-21 16,7-4-2-16,13 1-11 15,-9-1-4-15,34-5-3 16,-3 5-5-16,-7 4-1 15,-7 3-42-15,-3 6-18 0,-1 3-102 16</inkml:trace>
  <inkml:trace contextRef="#ctx0" brushRef="#br0" timeOffset="60200.511">26741 1675 316 0,'-7'-18'118'0,"7"8"-92"0,-8 4 17 0,5 6 1 15,-1 6-15-15,-3 4-2 16,-3 12-3-16,-8 25 2 16,-7 12-14-16,1 13 4 0,-4 7 2 15,3 27-4-15,4 7 2 16,10-16-9-16,15-6-4 15,17 6 0-15,11-12 2 16,3-10-2-16,0-15-2 16,-3-10-31-16,-4-12-15 15,-7-10-35-15,-3-16-12 16,-1-8-70 0</inkml:trace>
  <inkml:trace contextRef="#ctx0" brushRef="#br0" timeOffset="60425.393">26772 2218 348 0,'-24'-10'129'0,"24"7"-100"0,0-3 18 16,0 6 0-16,10 0-19 15,4-9-5-15,7 9-12 16,15-10-5-16,6 10-3 15,4 0-5-15,0 0 1 0,-4 0-21 16,-3 10-10-16,-7-1-26 0,-1 7-11 16,1-4-82-1</inkml:trace>
  <inkml:trace contextRef="#ctx0" brushRef="#br0" timeOffset="60709.971">27460 1998 364 0,'-14'-6'137'0,"14"6"-106"0,-3 0-1 0,-1 0-7 16,-3 3-14-16,-4 7-3 16,-3-1-3-16,0 7 0 0,0-1-2 15,0 10 4-15,3-3 4 0,4 10-1 16,4-1 3-16,6-6-6 15,11 0-1-15,8-6 0 16,2-3 0-16,5-4-2 16,-5-5 1-16,1-4-33 15,-4-3-12-15,-3-3-45 16,-1 3-18-16,-3-7-32 16</inkml:trace>
  <inkml:trace contextRef="#ctx0" brushRef="#br0" timeOffset="60965.72">27658 1964 376 0,'-11'-10'140'0,"8"4"-109"0,3 6 5 0,0 0-5 16,0 10-9-16,0 5-1 15,0 7-9-15,-4 10-5 16,4 15-4-16,0 28 0 0,0 0 2 15,0-6-2-15,4 0-2 16,-1 0-5-16,1 3-2 16,-1-3-33-16,1-6-11 15,-4-19-2-15,3-13 4 16,-3-12-74 0,0-13-59-16,-3-6 70 15</inkml:trace>
  <inkml:trace contextRef="#ctx0" brushRef="#br0" timeOffset="61340.271">27855 1679 260 0,'18'0'99'0,"-7"6"-77"0,6 6 33 0,-6 7 12 16,3 6-4-16,4 16 0 15,3 6-20-15,3 6-6 16,5 4-22-16,-1 18 0 0,0 13 1 15,-3 0-6-15,-11-1-1 16,-7-14-5-16,-7 2-1 16,-11-6-3-16,-6 3-1 15,-8-13-41-15,-3-5-17 16,0-13-67-16,6-10-29 16,5-12 4-1</inkml:trace>
  <inkml:trace contextRef="#ctx0" brushRef="#br0" timeOffset="62105.593">23566 3353 248 0,'70'-25'93'0,"-35"12"-72"0,32 7 27 16,-45 0 9-16,2 6-10 15,1 0-3-15,0 6-11 16,-8 0-4-16,1 4-16 15,0 2-1-15,-1 4-1 0,8-4 0 16,17-2 1-16,22 2 0 16,13-12 0-16,22-6 5 15,46-10 1-15,21-6-3 0,31-3-1 16,18 7-11-16,25 5-1 16,35 4 7-16,11 9 3 15,7 3-5 1,17 3-4-16,-17-3 0 0,-14-9 0 15,-36-4-1-15,-10 1 1 16,-35-7-2-16,-36 4-1 16,-31-4 1-16,-22 7 1 15,-21-4-1-15,-17 4 2 16,-22-1-24-16,-21 1-8 16,-14 3-63-16,-10-1-25 15,-8 11-70 1</inkml:trace>
  <inkml:trace contextRef="#ctx0" brushRef="#br0" timeOffset="62918.29">24370 3695 284 0,'-7'-22'107'0,"3"12"-83"0,4-5 10 16,0 8 0-16,0-8 3 15,0 5 4-15,0 1 1 16,0 9-2-16,-3 0-21 15,-1 9-5-15,-6 29-2 0,-4 15-5 16,-8 10 1-16,-2 6-3 16,-5 28 2-16,5 10-4 15,6-7 0-15,11-6-1 16,14-3 1-16,14-6 0 16,11-13 1-16,3-16-2 15,8-15 1-15,10-19 2 16,10-19 4-16,4-15 0 15,0-14 2-15,-3-14 5 0,-8-17 4 16,-3-27-1-16,-11-4-2 16,-10 0-9-16,-18-9-3 15,-14-16-3-15,-21 6-2 16,-28 23 1-16,-18 12-1 16,0 25-5-16,0 15-1 15,3 16-13-15,11 16-5 16,18 16-20-16,14 12-8 15,14 7-18-15,14-1-9 16,14-2-41-16,21-4-18 16,4-3 18-1</inkml:trace>
  <inkml:trace contextRef="#ctx0" brushRef="#br0" timeOffset="63266.056">25273 4008 256 0,'-14'-9'96'0,"7"3"-75"0,0 6 25 0,3 0 6 15,1 0-3-15,-4 0 1 16,0 0-9-16,0 0 0 15,3 0-23-15,1 6 1 0,3-3 1 16,7-3-5-16,3 6 2 16,8-6-4-16,3 0 2 15,4 0-8-15,3-6-4 16,7-3-5-16,4 5 1 16,0-2 1-16,-4 6 0 15,-3 0-38-15,-4 0-16 16,0 0-39-16,-3 0-15 15,0-3-52 1</inkml:trace>
  <inkml:trace contextRef="#ctx0" brushRef="#br0" timeOffset="63712.988">26208 3510 324 0,'7'-19'123'0,"-4"16"-95"0,1-4 7 0,-4 7-4 16,0 0-2-16,-4-3 5 15,1 3-6-15,-8 3 0 16,-3 7-15-16,-3 9 1 0,-8 25 2 16,-3 9-2-16,-4 25 2 15,0-12-7-15,7 12-3 16,4 10-1-16,14 3 1 15,11-3-3-15,13-19-2 16,8-6 0-16,3-13-1 16,4-9-5-16,-4-7-1 0,-3-9-41 15,0-6-17-15,-4-10-35 16,4-9-14-16,-1-12-34 16</inkml:trace>
  <inkml:trace contextRef="#ctx0" brushRef="#br0" timeOffset="63923.099">26282 3952 356 0,'-46'6'134'0,"46"-6"-104"0,0 3 23 16,4-6 3-16,6 0-30 0,8-3-11 15,3 2-10-15,7 1-2 16,11 0-2-16,0 3-3 0,0 0 1 15,-4 0-34-15,-3 0-15 16,-4 3-36-16,0 0-16 16</inkml:trace>
  <inkml:trace contextRef="#ctx0" brushRef="#br0" timeOffset="64434.959">26695 3676 312 0,'-11'-13'118'15,"18"1"-92"-15,0-4 15 0,0 4 0 0,4-4-14 16,3 6-3-16,4-2 3 16,-1 3 5-16,4 2-17 15,4 4 7-15,7 6 5 0,0 4 2 16,-1 8 3-16,-2 1-4 15,-8 12 0-15,-11-6-7 16,-6 6-3-16,-8-9-4 16,-6 6-1-16,-4-12-7 15,0 5-2-15,3 1-4 16,0-3-1-16,4 3-1 16,0 0 0-16,7-1 2 15,4-2 0-15,3 3-3 16,7 3 2-16,4 0 1 15,3-7 0-15,3 4-3 0,5 0 2 16,-5 0 1-16,-2 9 2 16,-8-3 1-16,-7-3 3 15,-7 0-1-15,-11-3 0 16,-7 0-1-16,-10 0 0 16,-3-7 0-16,-1-2 0 15,0-4-5-15,4-3-1 16,3-3-8-16,0 0-2 15,8-3-22-15,-1 3-8 16,4-10-22-16,3 4-10 16,4 0-20-16,4-4-6 15,10 4-63-15</inkml:trace>
  <inkml:trace contextRef="#ctx0" brushRef="#br0" timeOffset="64734.213">27227 3510 384 0,'4'0'143'0,"-1"-10"-112"0,8 7 19 16,-4-3 1-16,7 3-14 16,4-4 1-16,3 7-1 15,4 0 1-15,3 10-21 0,4 9 4 0,-4 12 0 16,-3 35-7-16,-4 6-1 15,-11 0-7-15,-10 0-2 16,-7 13 0-16,-7 0 2 16,-3-1-5-16,-1-15-3 15,0-12-17-15,4-10-7 16,4-16-38-16,3-3-16 16,3-12-57-16,11-13-26 15,4-12 3 1</inkml:trace>
  <inkml:trace contextRef="#ctx0" brushRef="#br0" timeOffset="65398.684">28914 2892 248 0,'-36'-13'93'0,"26"4"-72"16,3 3 22-16,7 6 8 0,0 0-12 16,0 0-2-16,3 6 1 15,11 3 0-15,1 1-20 16,6-1 5-16,10-2 4 0,5-1-11 16,3 0-1-16,-1-3-9 15,1 3-4-15,3 1-1 16,1-7-1-16,-4 3-60 15,-4 3-26-15,-7-3-94 16</inkml:trace>
  <inkml:trace contextRef="#ctx0" brushRef="#br0" timeOffset="65597.956">29041 3143 272 0,'-43'12'104'0,"33"-2"-81"0,-4 5 20 0,10-8 3 15,4 2-15-15,11 1-4 16,6-4-6-16,12 3-4 16,2-9-9-16,8-9-5 0,11 3 0 15,6-7-11-15,-3 7-4 16,-11 6-76-16,-7 3-31 0,-13 6-15 16</inkml:trace>
  <inkml:trace contextRef="#ctx0" brushRef="#br0" timeOffset="67286.539">30738 2136 236 0,'-32'3'90'0,"25"4"-70"0,0 2 24 0,7-6 4 0,0 0-12 16,3 4-1-16,4-4-5 16,7 0 1-16,15-6-17 15,9-3 10-15,8-1 3 0,4 4-6 16,-4-6 1-16,-4 2-9 16,0 4-3-16,1 3-5 15,-1 0-2-15,0 0-1 16,1 3-2-16,-5 4-15 15,-2-4-5-15,-5 3-50 16,-6-3-19-16,-4 4-77 16</inkml:trace>
  <inkml:trace contextRef="#ctx0" brushRef="#br0" timeOffset="67615.357">31725 1588 364 0,'-3'-7'137'0,"3"4"-106"0,0 3 6 0,0 0-5 16,0 0-7-16,3 3 2 15,-3 4-2-15,0 2 0 0,-3 13-14 16,-4 19 2-16,0 18 1 0,0 7-5 15,0 6-3-15,0-3-1 16,3 19-1-16,0 0-2 16,4 0-2-16,0-10-2 15,0-12 1 1,4-10-23-16,0-15-12 0,-4-3-23 16,0-16-11-16,-8 0-77 15,5-10-63 1,-1 1 81-16</inkml:trace>
  <inkml:trace contextRef="#ctx0" brushRef="#br0" timeOffset="67992.599">30607 2788 272 0,'-46'0'101'0,"39"0"-78"0,-3 4 15 0,6-1 4 15,0 3-19-15,1-6-4 16,3 9 1-16,3-5 1 16,8 2-10-16,3 0 9 0,7 0 6 15,8-2-3-15,20-4-1 0,25-4-6 16,7-2 0-16,14 0-5 15,29 6 1-15,6 0 2 16,19 0 1-16,13 3-8 16,-18 0-4-16,-9-3 0 15,-5 0 0-15,-14-3-4 16,-20 0 1-16,-22-7-31 16,-18 4-14-16,-17 3-28 15,-21 3-10-15,-18 0-83 16</inkml:trace>
  <inkml:trace contextRef="#ctx0" brushRef="#br0" timeOffset="68580.869">31052 3265 328 0,'-11'-9'123'0,"7"2"-95"0,-3-5 18 0,4 6 4 16,-1-4-6-16,1 1 1 15</inkml:trace>
  <inkml:trace contextRef="#ctx0" brushRef="#br0" timeOffset="69011.899">31027 3196 704 0,'17'-9'27'0,"12"-1"-7"15,17-5-11-15,21 8-4 0,7 7 1 16,-4 3 1-16,-6 7 5 16,3 9 3-16,-4 0-2 15,-10 6 2-15,-11 0-2 16,-13 0 2-16,-15 3-2 16,-11-9 0-16,-10 6-5 15,-7-13-3-15,0 10-2 16,-7-9-3-16,0-1 1 15,0 1-1-15,3 3-3 16,0-10 2-16,8 6-1 16,3 1 0-16,7 3 0 15,7 6 0-15,3 0 2 16,4 9 0-16,8 3-3 16,9 17 2-16,8-1 1 15,3 0 2-15,-3-6-1 0,-11-7 2 16,-10-2 0-16,-11-4 1 15,-17-9 6-15,-15 0 4 16,-7-3-7-16,-7-3-4 16,-10-7-2-16,-15-3-1 15,-13-2 2-15,-4-4 1 16,10 6-4-16,8-3-1 16,6-3-2-16,8 6 0 15,6-3-22-15,15 4-7 16,11-7-52-16,6 0-23 15,8 3-106 1</inkml:trace>
  <inkml:trace contextRef="#ctx0" brushRef="#br0" timeOffset="70918.438">16422 9244 288 0,'-32'-3'110'0,"36"6"-86"0,10 7-6 15,3-4-8-15,15 0-5 16,14 4 4-16,10-1 0 0,22-2 0 15,28-4-5-15,10 6-1 0,22-3 3 16,24-3 1-16,15 4 3 16,27-1-1-16,15-6 0 15,17 0 6-15,36-6 4 16,14-1-3-16,17-2-1 16,18 0-9-16,11 6-4 15,-15 6-1-15,4 6-1 16,-21 0-3-16,-21 13 2 15,-22 0-30-15,-17 7-14 16,-28 2-35-16,-15 0-12 16,-24-9-28-16</inkml:trace>
  <inkml:trace contextRef="#ctx0" brushRef="#br0" timeOffset="71382.546">16503 11088 340 0,'-32'19'126'0,"53"0"-98"0,32 3-8 0,-21-16-8 16,17 3-11-16,29 4-1 15,28-1 1-15,10 1-1 16,32 0 0-16,11 2 0 0,28-2 2 15,14-4-3-15,29 7 0 16,2-7-1-16,29 4 0 16,11-1 2-16,7 10 2 0,17 3-1 15,-7 13 2 1,1 0-4-16,2 2 0 16,-23 4 1-16,-1-6 0 0,-28-4-11 15,-18-5-3-15,-14-11-37 16,-25-8-14-16,-17-23-60 15</inkml:trace>
  <inkml:trace contextRef="#ctx0" brushRef="#br0" timeOffset="71878.701">16506 7423 296 0,'29'9'110'0,"10"7"-86"0,20 15-2 0,-23-18-5 0,27 6-13 15,29 9 0-15,21 3 2 16,42-3 1-16,14 7-3 15,43-1-3-15,21 1 2 0,17-4-2 16,29 7 2-16,7-1-2 16,17 4-1-16,18 12-2 15,7 1 1-15,-3 2 1 16,14-2 0-16,6-4 0 16,-10 0 0-16,-6-9 0 15,2-4 0-15,-27 1-58 16,-5 3-23-16,-31-7-41 15</inkml:trace>
  <inkml:trace contextRef="#ctx0" brushRef="#br0" timeOffset="72883.801">19212 12255 264 0,'-14'-19'101'0,"7"9"-78"0,-7-5 0 0,7 2-6 16,-4-3-12-16,-6-2-3 16,-11-7-4-16,-11 3 1 15,-18-7 1-15,-13-2 0 0,-8 3 0 16,-28 0 0-16,-21 6 2 15,-7 3-1-15,-32 6 2 16,1 7 2-16,-26 6 4 16,-3 9 5-16,-3 10 3 15,-8 6 0-15,21 10 1 16,-3 2-5-16,11 7-3 0,21 13-5 16,7 12-2-16,7 12-3 15,14 1-1-15,17 2 1 16,26 7 0-16,17 10 0 15,21-1 0-15,17-3 2 16,19 4 3-16,31 15 2 16,28 0 3-16,22-7 1 15,28 17 3-15,38-1-5 16,22 1-3-16,32-10-1 16,34-13-1-16,15-3-2 15,35 1-2-15,32-10 3 16,7-13 0-16,14-21-1 15,29-20-2-15,20-12 1 16,8-15-1-16,59-20 4 0,-38-24 5 16,-15-16-5-16,-13-10 0 15,-36-3 0-15,-21-18 0 16,-28-20-2-16,-25 1-2 16,-53 3-4-16,-24-7-2 15,-36-24 0-15,-46 6 4 16,-42-7 3-16,-52-21 4 15,-5 46-4-15,-91-46-1 16,-60-10 0-16,-46 3 0 16,-42 25-3-16,-54 19 0 15,-41 22 2-15,-11 19 2 16,0 16-5-16,-1 12 1 16,8 19-1-16,43 9-1 15,9 10-23-15,44 0-9 0,41 2-45 16,18 1-20-16,29-3-30 15</inkml:trace>
  <inkml:trace contextRef="#ctx0" brushRef="#br0" timeOffset="74419.348">16693 12976 204 0,'-7'0'77'0,"4"0"-60"0,-4-3 19 0,7-1 7 16,-4-2-4-16,1-3-1 15,-1-1-13-15,4 1-2 16,0 0-14-16,0 2-5 0,0 7-1 16,4 7-4-16,-1 5 0 15,1 4 1-15,-4 3 0 16,0-1 2-16,0-2 1 16,0-7 3-16,0 7 1 15,0-6 1-15,3-7 0 16,4-3 2-16,4 0 4 15,0-10-4-15,-1-2 0 16,1-7-6-16,-4-3-1 0,0-6 1 16,-4-7 2-1,-3 7-1-15,0-3 0 16,-7 2 3-16,0 4 3 0,-3 3-2 16,-4 10 0-16,-4 6-5 15,-3 6-1-15,-4 9-3 16,0 10-1-16,4 15 1 15,4 1 2-15,6-1-1 16,7-2-1-16,4 2 3 16,8-6 0-16,6-3 1 15,3-6 2-15,8-3-1 16,0-7 2-16,-1-2 0 16,-2-4 1-16,-1-9-2 0,-4-4 1 15,-3-9-2-15,1-6 0 16,-8-3-3-16,-4-3 1 15,-6-1 0-15,-4 1 3 16,-4 3-3-16,-7 3-2 16,-3 6-5-16,-4 6 0 15,-6 13 0-15,-1 13-1 16,0 15 4-16,0 10 0 16,8-1-2-16,6 7 0 15,8-6-1-15,6-4 0 16,11 1 3-16,7-7 0 15,7-3 1-15,4-6 2 16,3-10 3-16,0 1 2 16,1-10 1-16,-1-10 0 0,-3-5 2 15,-4-10 4-15,-4-10-8 16,-6-6-1-16,-4-3-3 16,-7 0 1-16,-7 4-2 15,-7-1 2-15,-4 6-4 16,-3 10 0-16,-4 10-1 15,1 8-2-15,-5 26 0 16,5 16 0-16,3 9-2 16,7 3 1-16,10-3 1 15,11-4 2-15,11-8 3 0,6-1 2 16,5-9 1 0,2-6 2-16,5-10 3 15,6-9 2-15,4-10 1 16,0-12 2-16,-4-19-5 0,-7-3-1 15,-14-6-4-15,-13 0-1 16,-16 12 1-16,-9 6 2 16,-8 10-3-16,-7 10 0 15,1 21-3-15,-1 6-1 16,4 17 1-16,3 2 0 16,7 0-5-16,8 1 1 15,6-10 0-15,4 3 2 16,4-10-21-16,3-2-9 15,3-4-24-15,4-5-7 0,4-4-31 16,7-10-10-16,7-6-53 16</inkml:trace>
  <inkml:trace contextRef="#ctx0" brushRef="#br0" timeOffset="75469.276">24885 6046 264 0,'-18'-28'99'0,"15"22"-77"0,-1 0 15 16,4 6 5-16,0 0-21 15,0 0-6-15,0 0 4 16,0 0 2-16,4 3-11 16,-1 3 5-16,4 10 5 0,-3 9 2 15,3 19 2-15,4 6-5 16,6 6 1-16,8 1-5 16,10 5 1-16,11 7-9 0,7 3-4 15,7-6 0 1,-7-12 0-16,-4 2-1 0,-3-18 1 15,-7-7-2-15,-7-12 2 16,-8 3 0 0,-6-7 1-16,-7-5-16 15,-8-4-4-15,-6-3-23 0,-1 0-10 16,-3-3-36-16,0 0-14 16</inkml:trace>
  <inkml:trace contextRef="#ctx0" brushRef="#br0" timeOffset="75693.374">25594 5940 280 0,'7'-10'104'0,"0"7"-81"0,0-3 5 15,-7 6-2-15</inkml:trace>
  <inkml:trace contextRef="#ctx0" brushRef="#br0" timeOffset="75846.323">25612 5930 518 0,'-11'25'40'0,"-3"19"-20"15,-4 19-3-15,-3 6-1 0,-4 9-6 16,-3 29-3-16,-3 18-2 16,-1 7-1-16,0 25 0 0,0-7 0 15,1-9-5-15,-1 7 1 16,4-13 2-16,10-19 1 15,4-29-10-15,10-21-3 16,4-16-22-16,7-18-9 16,4-17-20-16,-1-18-10 15,8-15-65 1</inkml:trace>
  <inkml:trace contextRef="#ctx0" brushRef="#br0" timeOffset="76923.541">25890 6441 264 0,'-14'-3'101'0,"11"3"-78"0,-1 3 17 15,4-3 3-15,0 0-10 16,4 0-2-16,-1 7 0 16,4-4 0-16,7-3-16 15,8 0 4-15,6 0 4 0,4 0-3 16,6-3 0-16,1 3-9 16,0-7-4-16,-4 7-2 15,1 0-1-15,-5 0-2 16,-2-3-2-16,-5 3-2 15,-6 0-1-15,-4 0-42 16,-3 3-18-16,-4-3-28 0,0 10-10 16,3-1-41-1</inkml:trace>
  <inkml:trace contextRef="#ctx0" brushRef="#br0" timeOffset="77252.686">26843 5830 260 0,'3'-35'99'0,"1"23"-77"0,-1-1 11 0,-3 7 2 0,0 3-4 15,-3 3 2-15,-1 3-5 16,-3 6 0-16,-3 10-16 15,-1 13 6-15,-3 8 5 0,-4 33-1 16,-3 14-1-16,0 7-9 16,-4 13-3-16,4 18-5 15,11-9-3-15,10-15 0 16,7 5 1-16,7-8-3 16,3-14-2-16,5-5-16 15,-1-23-7-15,3-9-42 16,1-22-17-16,7-19-72 15</inkml:trace>
  <inkml:trace contextRef="#ctx0" brushRef="#br0" timeOffset="77494.321">26868 6438 392 0,'-22'3'148'0,"26"-3"-115"0,10 0 4 0,4-3-7 16,13-3-16-16,19 3-3 16,3-3-6-16,3-1-2 15,-3 1-1-15,-7 0-2 0,-7 3 1 0,-7 3-6 16,-11 3 1-16,-7 0-38 16,-4 3-14-16,-3 0-95 15,4 7-62 1,0-4 91-16</inkml:trace>
  <inkml:trace contextRef="#ctx0" brushRef="#br0" timeOffset="77943.445">27675 6122 428 0,'4'-32'162'0,"3"16"-126"0,0-2 10 16,0 8-4-16,-3 4-22 15,-1 0-6-15,-6 3-8 0,-4 3-5 16,-11 12 0-16,-14 10-4 0,-10 13 2 16,3-1 1-16,4 1 0 15,7-4 0-15,10-3 0 16,7-6 0-16,11 0 0 16,7-3-3-16,8-3 2 15,6-7 1-15,7 10 0 16,0-10 0-16,0 10 0 15,4 0-3-15,-4 0 0 16,-3 3 2-16,0 3 0 16,-1 6 3-16,5 3 3 15,2 4 0-15,1-3 0 16,-7-1 3-16,-4-3 5 16,-7-5-1-16,-10-5 3 0,-15 1-6 15,-7-3-3-15,-6-3-3 16,-5 0 0-16,-6-4-4 15,-7 1-2-15,-4-4-3 16,4-3 1-16,3-3-37 16,11-6-14-16,6-6-32 15,8-7-12-15,11-9-70 16</inkml:trace>
  <inkml:trace contextRef="#ctx0" brushRef="#br0" timeOffset="78199.692">27637 5955 356 0,'-14'-6'134'0,"14"12"-104"0,3-6 12 0,4 0-4 16,7-6-15-16,7 3 0 15,4-3-12-15,7-4-2 16,7 7-5-16,3-3-3 0,0 6 0 15,-3 0-6-15,-4 6 1 16,-3-3-22-16,-4 7-8 16,-6-1-16-16,-1 0-4 15,-4 4-83 1,1 3-51-16,-4-4 84 16</inkml:trace>
  <inkml:trace contextRef="#ctx0" brushRef="#br0" timeOffset="78468.943">28169 5494 320 0,'7'-18'121'0,"-3"14"-95"0,14 11 14 16,-8 2-1-16,1 13-1 15,-1-6 2-15,11 53 0 16,4 6 0-16,0 10-22 15,3 28-10-15,-3 6-6 0,-4-10 6 16,-3 4 5-16,-8 3-4 0,-6-9-3 16,-8-13-8-16,-6-16-1 15,-5-9-39-15,-2-12-14 16,-1-10-29-16,-3-6-10 16,3-4-64-1</inkml:trace>
  <inkml:trace contextRef="#ctx0" brushRef="#br0" timeOffset="79493.074">28921 5977 276 0,'-11'0'104'0,"11"-3"-81"0,4 0 12 0,3 0 0 0,0 0-1 16,7-4 1-16,4-2-7 16,6 6-3-16,8-3-14 15,0-4-4-15,3 1-1 0,0 6-3 16,1 0-2-16,-5 3-5 16,-2 3 0-16,-8 0-53 15,-11 6-24-15,-10 10-72 16</inkml:trace>
  <inkml:trace contextRef="#ctx0" brushRef="#br0" timeOffset="79673.762">28889 6332 284 0,'7'9'107'0,"7"-6"-83"0,25-3 13 0,-14-3-1 15,6-3-15-15,8-4-2 16,0 7-11-16,3-3-5 15,-3-3-2-15,-7 9-28 0,-4 0-9 16,-7 0-193 0,11 0 91-1</inkml:trace>
  <inkml:trace contextRef="#ctx0" brushRef="#br0" timeOffset="80091.362">30081 5294 264 0,'-14'-19'99'0,"14"10"-77"0,4-4 11 0,-1 7 2 16,4 3-12-16,0-1-1 16,4 8 0-1,0 8 1-15,3 7-12 0,-4 15 7 0,4 4 4 16,-7 6-5-16,1 12-2 15,-5 10-8-15,1 0-3 16,-4-3-2-16,0-7-2 16,0-2-10-16,0-11-4 15,0-5-35-15,0-7-15 16,0-2-49 0,3-4-62-16,-3-3 51 15</inkml:trace>
  <inkml:trace contextRef="#ctx0" brushRef="#br0" timeOffset="80526.481">29774 6278 244 0,'-10'-6'93'0,"13"0"-72"0,1-1 18 0,-1 1 3 16,5 0-5-16,-1 0 3 16,3-1-7-16,4 4 0 15,7 0-19-15,8 3 1 0,9 0 1 16,8-3-8-16,4-3-2 16,10 6-4-16,7-3 1 15,7 3-2-15,-11 0-1 16,-3 3-8-16,-10-3-3 15,-8 9-45-15,-10-3-20 16,-4 7-80 0</inkml:trace>
  <inkml:trace contextRef="#ctx0" brushRef="#br0" timeOffset="80991.079">29827 6451 296 0,'-21'0'110'0,"25"-3"-86"0,10-4 13 15,-4 7 2-15,12-3-17 16,9-3-4-16,8 3-5 0,0 0 1 16,0 3-7-16,-4 0 7 0,-3 3 5 15,-8 0-4-15,-2 6 0 16,-8-2-1-16,0-4 4 15,-7 6-6-15,0-3-2 16,0-2-5-16,-3 5-4 16,3 0 0-16,0 1-1 15,0 2-3-15,3 7 2 16,1 9 1-16,-1 7 0 16,5 6 0-16,2-4 0 15,1-5 0-15,3 5 0 16,0-5-3-16,0-7 2 15,-7-3 7-15,-6-4 4 0,-12 1 3 16,-10-3 5-16,-11 0-8 16,-7-4-3-16,1-2-4 15,-8-4-3-15,0-3-2 16,-3-3 1 0,6-3-37-16,8-3-14 0,7-1-36 15,7 1-12-15,7 0-59 16</inkml:trace>
  <inkml:trace contextRef="#ctx0" brushRef="#br0" timeOffset="81578.599">29665 5770 208 0,'-10'3'79'0,"2"4"-61"0,1-4 12 16,7-3 2-16,0 0-8 16,0 0 0-16,0 0 0 15,4 3 0-15,3-3-13 16,4 6 7-16,3-3 2 0,7-3-2 0,7 7 0 15,4-4-10-15,3-3-5 16,-3 0-2-16,0-3 1 16,-4-4-25-16,-3-2-10 15,-4 6-65-15,-4-7-26 16,-6 1 13 0</inkml:trace>
  <inkml:trace contextRef="#ctx0" brushRef="#br0" timeOffset="82589.073">30014 6661 244 0,'0'0'93'0,"4"0"-72"0,-1 0 9 0,-3 0-1 0,4 0 0 15,3 0 5-15,4 0-6 16,-1-3-2-16,1 0-14 15,3-1 1-15,0-2 3 0,0 3-4 16,0 0-2-16,-3 0-5 16,3 3-4-16,-4 0-3 15,-2 0 1-15,-8 0-37 16,3 0-14-16</inkml:trace>
  <inkml:trace contextRef="#ctx0" brushRef="#br0" timeOffset="83484.236">31256 5043 192 0,'7'-9'74'0,"-3"-1"-58"0,3 7 7 0,-4-3-1 0,1 6-6 16,-4 0 3-16,0 0 1 15,-4 0 2-15,-3 0-12 16,-7 0 10-16,-7 19 6 0,-4 9-1 16,-3 16 3-16,0 15-5 15,-4 7-2-15,-3 6-3 16,-4 25 1-16,-3 19-1 16,-4 0-2-16,3 19-8 15,5 3-3-15,9-37-1 16,8 27 0-16,14 4 0 15,18-13 0-15,13-12-2 0,15-17 1 16,4-11-2-16,-1-20 2 16,4-8-2-16,-4-14-1 15,-3-12-19-15,-7-6-10 16,-11-9-29-16,-7-7-14 16,-14-3-67-1,0-10-44-15,0-12 83 16</inkml:trace>
  <inkml:trace contextRef="#ctx0" brushRef="#br0" timeOffset="83767.814">31408 5830 228 0,'25'-44'85'0,"-11"22"-66"0,3 0 21 15,-10 16 4-15,0 3-5 16,-7 9 2-16,0 7-10 16,-7 8-4-16,-7 8-15 15,-7 2 6-15,-4 16 4 0,-6 3-11 16,2 19-4-16,1-3-4 16,0-3 0-16,3-10-2 15,4 4-1-15,0-10-2 16,3-7-1-16,4-5-51 15,4-7-24-15,3-6-79 16</inkml:trace>
  <inkml:trace contextRef="#ctx0" brushRef="#br0" timeOffset="84009.6">31090 5726 264 0,'-7'-28'101'0,"11"38"-78"0,-1 5 24 0,1-2 7 16,6 6-10-16,5 9-2 16,6 3-8-16,7 4-1 15,7 9-19-15,8 3-8 0,-1 15-2 16,0 1-3-16,-3-3 2 0,-4-7-2 16,-10-3-1-16,-4-6-35 15,-3-9-16-15,-8-1-32 16,-3-6-13-16,0-3-41 15</inkml:trace>
  <inkml:trace contextRef="#ctx0" brushRef="#br0" timeOffset="84267.709">31574 5980 328 0,'-14'-15'123'0,"17"8"-95"0,-6 7 5 0,3 0-3 15,0 0-17-15,3 0-2 16,4 0-7-16,4 7-1 16,6-4-1-16,8 0-6 0,7 0-2 15,0 0-6-15,-1 0 0 16,1 1-54-16,-4 2-20 15,-7 3-45 1</inkml:trace>
  <inkml:trace contextRef="#ctx0" brushRef="#br0" timeOffset="85120.266">32279 5780 200 0,'14'-13'77'0,"-3"1"-60"0,7-7 17 15,-8 6 6-15,1-5 1 16,-1-1 3-16,1-6-5 16,-4 9-1-16,-7 0-21 15,-4 1-1-15,-6 5 0 0,-11 10 1 16,-11 16-1-16,-3 15-6 15,-4 7-2-15,0 9 5 16,4 3 1-16,-1 3-1 16,5 10 2-16,6 6-4 0,7 0 1 15,15-6-5 1,10-7 1-16,11-6-3 16,17-6 0-16,18-9-1 0,7-7 0 15,0-9-2-15,-4-10 1 16,-3-12-2-16,-7-6 2 15,-7-16 0-15,-8-10 1 16,-9-12 0-16,-8-6 2 16,-11-4-3-16,-6-5-2 15,-8-11-3-15,-7-11-1 16,-6-1-16-16,-4 16-5 16,-4 16-12-16,4 12-3 15,6 13-39-15,5 12-16 0,6 19-61 16</inkml:trace>
  <inkml:trace contextRef="#ctx0" brushRef="#br0" timeOffset="85404.754">32639 5256 312 0,'28'-56'115'0,"-17"40"-89"0,-1 7 8 16,-6 9-1-16,3 9-8 16,0 16 0-16,4 16 6 0,-1 9 3 15,4 19-18-15,0 31 8 0,1 4 6 16,-1 18-3-16,0 16-1 16,0-6-14-16,0-23-8 15,-3-2 0-15,-8-10-1 16,-6-9-17-16,-4-13-7 15,-11-6-50-15,-7-15-19 16,-7-14-94 0</inkml:trace>
  <inkml:trace contextRef="#ctx0" brushRef="#br0" timeOffset="86156.629">30265 4698 236 0,'-28'-3'90'0,"24"3"-70"0,1 0 19 0,-1 0 5 0,0 0-10 16,1 0-2-16,-1 3-7 15,1 0-4-15,-1 0-11 16,1 0-2-16,13-3 6 15,15-6-1-15,21-13-2 16,14-6 0-16,11 6 0 16,17-12 3-16,14 9-1 15,7 6 0-15,-3 7-7 16,11 9-4-16,-4 16-4 0,-11 21 1 16,-18 17 3-16,-16 5 1 15,-16-2-4-15,-20 2 1 16,-11-12-18-16,-17 3-8 15,-8-6-28-15,-10-6-13 16,4-7-89 0</inkml:trace>
  <inkml:trace contextRef="#ctx0" brushRef="#br0" timeOffset="86635.531">30141 4899 260 0,'-21'-10'99'0,"21"4"-77"0,-3-3 9 16,3-1 1-16,3-2-14 15,1-7-2-15,3-13-1 0,10 1 1 16,5-10-9-16,16 1 0 0,15-1 0 16,14 3-1-16,7 1-1 15,18-4 5-15,25 3 4 16,2 10-1-16,19 6 2 15,17 13-4-15,-7 15 1 16,4 13-9-16,-4 15-2 16,-21 32 1-16,-24 12 1 15,-19-5 1-15,-17-1 0 16,-10-3-2-16,-11-4-2 16,-11 4 1-16,-7-12-1 15,-7-4-7-15,-7-9-3 16,-7 0-41-16,-7-9-18 15,-3 2-86-15</inkml:trace>
  <inkml:trace contextRef="#ctx0" brushRef="#br0" timeOffset="87461.199">29817 7749 312 0,'-21'0'115'0,"21"-6"-89"0,0 12 12 0,0-6 1 16,7 0-6-16,3 0 1 16,4 0-6-16,8 0-3 15,6 3-13-15,4-3 1 0,3 6 1 16,4-3-7-16,-1 4-4 15,1-4-2-15,7 0-1 16,7-3 0-16,-14 0 2 16,-7 0-3-16,3-3 0 0,-7 0-52 15,-3 3-22-15,-4 0-41 16,-11 3-16-16,1 0 9 16</inkml:trace>
  <inkml:trace contextRef="#ctx0" brushRef="#br0" timeOffset="87746.765">30618 7228 340 0,'10'-25'126'0,"-10"25"-98"0,11-19 12 0,-8 16-2 16,1 0-10-16,-1 0-2 15,4 9-3-15,-3-3 0 16,-1 16-13-16,1 0-1 0,-4 19 1 16,-4 18-4-16,-3 13-1 15,4 0-2-15,-1 0-3 16,1 0 1-16,-1-9 1 16,1-7-25-16,3-19-10 15,0-5-29-15,-4 2-12 16,1-6-90-1</inkml:trace>
  <inkml:trace contextRef="#ctx0" brushRef="#br0" timeOffset="88001.831">29937 8147 300 0,'-14'25'112'0,"28"-15"-87"0,14 2 18 16,-10-9 0-16,6-3-14 16,8 0-2-16,3-3-7 15,11 0-3-15,18-3-9 16,3-1-3-16,0 1 1 0,-4 3-3 16,-17 0 0-16,-11 3-8 0,15 0-4 15,-11 0-39-15,10 3-19 16,-7-3-91-1</inkml:trace>
  <inkml:trace contextRef="#ctx0" brushRef="#br0" timeOffset="88528.081">30145 8301 352 0,'-18'6'132'0,"18"-6"-103"0,4 0 3 0,-1 0-4 16,8 3-10-16,-1-3 1 0,5 0 1 15,6 0 2-15,10 0-12 16,8-3 3-16,7 0 3 0,-4 3-4 16,-3 0-2-16,-7 3-8 15,-4 0-1-15,-10 3 3 16,-8 1 2-16,-6 2-2 15,-8 0-1-15,-3 1-1 16,0-1-2-16,0 1 1 16,0-1 1-16,0 0-3 15,4 1 0-15,3-1-1 16,3 13 0-16,4 0 0 16,4 6 0-16,3-3 0 15,4 10 0-15,-1-4 2 16,1-2 2-16,0-4-1 15,-4 0-1-15,-4-6 1 0,-3-1 1 16,-3-5 5-16,-8-1 4 16,-6-2-2-16,-8-1 0 15,-10-2-5-15,-11-1-3 16,-7 0-3-16,0-3-1 16,4 0-1-16,7-3 3 15,3 7-11-15,7-4-4 16,8-3-25-16,2 6-11 15,8-3-17-15,7-3-5 16,11 0-81 0</inkml:trace>
  <inkml:trace contextRef="#ctx0" brushRef="#br0" timeOffset="90225.124">31457 7808 248 0,'21'-15'93'0,"-21"15"-72"0,14-19 20 0,-10 16 4 16,0-7-6-16,-1 7 2 16,1-3-6-16,-1-3 1 15,1 5-20-15,-1-2 4 0,-3 12 3 16,0-2-8-16,-14 11-3 16,-14 13-3-16,-4 7-1 15,-7 12-2-15,-7 16-1 16,4-1-6-16,3-2-1 15,4-4 3-15,7 1 1 0,3-13 0 16,4-10-2-16,3 1 1 16,1-10 1-16,-1-6-19 15,7-10-6-15,4 0-28 16,0-5-10-16,0-1-32 16,4-6-11-16,-1-1-24 15</inkml:trace>
  <inkml:trace contextRef="#ctx0" brushRef="#br0" timeOffset="90493.748">31066 7633 272 0,'-11'-25'101'0,"11"25"-78"0,0 9 17 0,0-9 3 15,4 10-3-15,-1-1 3 16,4 13-9-16,4 12-3 15,3 7-17-15,0 0 2 0,4 6 2 16,3 9-6-16,7 10 1 16,4 3-10-16,3-6-4 15,4 0 0-15,-4-10 0 16,0-9 1-16,-6 0 0 16,-5-10-36-16,-6-6-15 0,-7-6-32 15,-4-6-13-15,-11 3-47 16</inkml:trace>
  <inkml:trace contextRef="#ctx0" brushRef="#br0" timeOffset="92311.28">28822 7887 244 0,'-7'-3'90'0,"3"3"-70"0,-3-7 13 15,4 7-1-15,-1 0-8 16,1 0 0-16,-1 0-7 16,1 0 0-16,-1 0-10 15,4 7 5-15,4-4 1 0,-1-3 5 16,8 6 1-16,3-3-2 0,4-3 2 16,6 0-6-16,12 0-3 15,-1 0-3-15,0 0-2 16,0 0-3-16,-3 0 1 15,-4 0-2-15,-7 0-1 16,-3 0-21-16,-4 0-9 16,-7 6-47-16,-7 1-18 15,-14 5-47 1</inkml:trace>
  <inkml:trace contextRef="#ctx0" brushRef="#br0" timeOffset="92506.44">28723 8197 252 0,'-7'3'93'0,"7"-3"-72"0,7 0 18 0,0-3 3 0,4-3-16 15,10-3-4-15,7-4-11 16,4 0-5-16,0 1-3 16,-1 3-38-16,-9 2-16 0</inkml:trace>
  <inkml:trace contextRef="#ctx0" brushRef="#br0" timeOffset="93092.385">26106 7953 268 0,'-22'-25'101'0,"22"18"-78"0,4-5 11 15,-1 5 1-15,5 1-19 16,-1 6-4-16,3 0 4 16,1 10 3-16,-1 5-9 0,1 10 5 0,3 13 5 15,4 6-2-15,-1 3-1 16,4-3-5-16,4 3-2 15,3-10-4-15,8-5-1 16,13-4-3-16,0 0-2 16,-10-9 5-16,7 0 1 15,-7-3-20-15,-7-4-8 16,-11-2-38-16,-7-7-130 31</inkml:trace>
  <inkml:trace contextRef="#ctx0" brushRef="#br0" timeOffset="93393.205">26705 7859 320 0,'4'-13'121'0,"-1"13"-95"0,-3 3-4 16,4-3-10-16,-4 16-2 15,-4 6 4-15,-3 28 1 16,-7 16 4-16,-7 9-11 16,-7 13 2-16,-4 18 1 0,-3 7-9 15,-1-6 0-15,5-4-2 16,3 7 2-16,6-6-1 16,5-7 2-16,6-19-7 0,8-12 1 15,3-13-34-15,3-15-13 16,4-4-15-16,0-12-2 15,4-12-52 1</inkml:trace>
  <inkml:trace contextRef="#ctx0" brushRef="#br0" timeOffset="93676.413">27129 8044 288 0,'24'-63'110'0,"-13"50"-86"0,-1 4 13 0,-6 6 0 0,3 6-11 15,-3 6-3-15,-1 13 4 16,-3 16 3-16,0 9-16 16,-3 6 3-16,-4 4 1 0,-4-1-10 15,0 16-2-15,1 3-4 16,-1 4-2-16,4-13-2 15,4 0 1-15,3-16-28 16,3 0-13-16,4-9-36 16,0-10-15-16,0-9-48 15</inkml:trace>
  <inkml:trace contextRef="#ctx0" brushRef="#br0" timeOffset="93889.637">26825 8354 256 0,'-24'16'96'0,"27"-10"-75"0,8 6 14 0,-1-2 1 15,8-4-13-15,17-3 0 16,15 7-12-16,10-7-2 16,-1 3-5-16,-6-3-3 0,0-3 0 15,-7 0-21-15,-3 0-9 16,-8 0-49-16,-3 0-22 15,-1 0-6 1</inkml:trace>
  <inkml:trace contextRef="#ctx0" brushRef="#br0" timeOffset="94324.102">27704 8081 364 0,'-11'-15'134'0,"8"5"-104"0,-5 1 18 15,8 2 0-15,0 1-24 16,-3 0-8-16,-8 0-13 16,-3 12-2-16,-10 3-1 15,-12 10 0-15,5 6 0 0,2 0-3 16,8 4 2-16,4-8-1 16,9 5-2-16,12-8 3 15,7 1 0-15,10-3-2 0,3 3 2 16,5-10 1-16,2 10 2 15,1-7-3-15,0 4 0 16,-7-3 1-16,3 2 0 16,-3 4 0-16,-1 0 2 15,-6 3 1-15,-4 0 1 16,-3 3 9-16,-4 0 3 16,-4 0-3-16,-3 0-3 15,-7-3-1-15,0 0-1 16,-7 3-4-16,-4-3-1 15,-6-3-1-15,-8 6-2 16,-7-6 1-16,-3-4-1 16,-4-5-27-16,7-7-11 0,7-6-45 15,8-10-17-15,17-15-63 32</inkml:trace>
  <inkml:trace contextRef="#ctx0" brushRef="#br0" timeOffset="94564.842">27573 8069 312 0,'-28'-19'115'0,"28"19"-89"0,0 3 12 16,7 0-1-16,4 7-11 16,10-1-3-16,10 0-11 15,1 1-3-15,3-1-5 0,8-6-1 0,10-3 3 16,3-3-3-16,-3-3 0 15,-4 0-1-15,-10-1-2 16,-7 4-15-16,-7 0-7 16,-8 0-33-16,-6-3-13 15,-8 6-76 1</inkml:trace>
  <inkml:trace contextRef="#ctx0" brushRef="#br0" timeOffset="95117.729">27739 7558 240 0,'-7'-29'90'0,"10"11"-70"0,-3-1 15 15,0 9 2-15,0-2-10 16,-3-1-1-16,-4 1-9 16,-4 2 0-16,-10 4-10 15,-14 6-2-15,-15 6-1 0,-10 10 0 16,0 12 2-16,-7 10-1 16,-14 9 2-16,-17 6 0 15,-5 7 3-15,1 6-5 16,-15 34-3-16,-2 10 3 15,9 3 1-15,22 18 6 0,21 1 3 16,28-13-2-16,39-12 2 16,50-4-2-16,24-6 0 15,46-6-1-15,14-19 0 16,10-9-6-16,11-19-2 16,-13-25 2-16,-5-22 1 15,8-32 5-15,-4-12 5 16,-14-22 4-16,-11-28 2 15,-13-10-10-15,-22-9-5 16,-28-34-3-16,-36 2-1 16,-24-15-5-16,-35 4 1 15,-36 24-7-15,-13 31 0 0,-8 26-4 16,-7 25 0 0,0 21-14-16,18 26-6 15,17 15-46-15,26 16-20 0,30-3-79 16</inkml:trace>
  <inkml:trace contextRef="#ctx0" brushRef="#br0" timeOffset="95884.721">26285 10602 288 0,'-7'-81'107'0,"7"46"-83"0,4-9 26 0,-1 32 8 16,1-1-20-16,3 4-6 15,0 9-6-15,4 12 0 16,3 17-14-16,11 11 2 0,3 7 0 16,11 0-5-16,3 3-1 15,4 10-2-15,3 9-1 16,-3 3-3-16,-4-3 1 16,1-9-4-16,-5-4 0 15,-2-12-37-15,-8-9-14 0,-3-7-60 16,3-28-101-1</inkml:trace>
  <inkml:trace contextRef="#ctx0" brushRef="#br0" timeOffset="96153.532">27111 10314 368 0,'-18'-7'137'0,"18"7"-106"0,0 0 13 15,0 0 0-15,-3 10-21 0,-4 9-2 16,-7 31-9-16,-8 6-2 16,-9 16-6-16,-8 19-3 0,-3 32 2 15,-4 5-2-15,-4 32-1 16,4-6 1-16,8-20-1 16,9-14-3-16,12-7 2 15,6-13-12-15,8-15-5 16,6-17-30-16,4-20-14 15,0-20-47-15,7-16-18 16,8-15 5 0</inkml:trace>
  <inkml:trace contextRef="#ctx0" brushRef="#br0" timeOffset="96399.234">27256 10740 428 0,'-11'-9'159'0,"15"-1"-124"0,6 10 20 16,1-9-2-16,17 6-28 15,18-7-8-15,17-2-11 16,4-1-5-16,-3 4 0 16,-8 6-10-16,-6 6-4 0,-12 6-46 15,-9 7-19-15,-12 6-46 16,-3 12-17-16,-6 4 7 15</inkml:trace>
  <inkml:trace contextRef="#ctx0" brushRef="#br0" timeOffset="96606.049">27301 11104 376 0,'15'0'143'0,"13"-6"-112"0,46-16 1 0,-25 3-7 16,11-6-15-16,4 0-3 15,10 0-33-15,0-4-15 16,0 14 21-16,-7 2-66 0,-3 10-25 16,-1 3-12-1</inkml:trace>
  <inkml:trace contextRef="#ctx0" brushRef="#br0" timeOffset="96814.414">28455 10759 356 0,'-85'-19'134'0,"75"10"-104"0,3 6 14 16,10-4 0-16,11 4-27 15,15-3-9-15,13-4-8 16,7 10-1-16,1-3 1 15,3-3-3-15,10 6 0 0,1-3-20 16,-4 3-8-16,-4 0-35 16,-3 0-13-16,-11 0-59 15</inkml:trace>
  <inkml:trace contextRef="#ctx0" brushRef="#br0" timeOffset="97043.163">29397 9825 416 0,'4'-32'154'0,"-4"32"-120"0,24-12 8 0,-20 9-5 16,13 3-16-16,12 3 1 16,-5 9-11-16,-3 10-2 0,-6 28-5 15,-12 16-1-15,-6 9 1 0,-12 4-2 16,-2 27 1-16,-1 7-4 15,1-9 0-15,2-13-41 16,8-7-19-16,0 1-57 16,4-10-26-16</inkml:trace>
  <inkml:trace contextRef="#ctx0" brushRef="#br0" timeOffset="97265.314">28681 11041 364 0,'-14'10'134'0,"24"-7"-104"0,15 0 5 0,0-3-6 16,24-6-17-16,18-4-2 16,14 1-6-16,-3-1-1 15,7 4-1-15,-4 6-4 0,-11 6-1 16,-6 4-47-16,-15-1-19 15,-7 7-86 1</inkml:trace>
  <inkml:trace contextRef="#ctx0" brushRef="#br0" timeOffset="97774.559">28935 11204 428 0,'-14'-6'159'0,"17"3"-124"0,11 0-5 15,0-1-12-15,8 1-12 16,6 0 1-16,7 3 0 16,0 3 1-16,4 0-4 15,4 4 4-15,-5-1 2 0,-6-3 1 16,-11 7 1-16,-14-1 2 15,-10 7 4-15,-8-4-1 16,-3 1 1-16,0-1-9 16,3 1-3-16,1 2-6 0,3 1-3 15,3 3 2-15,8 0 0 16,3 9 1-16,3 3 0 16,8 7-3-16,3 0 2 15,7-1-1-15,8 4-2 16,-1-3 5-16,-3-4 3 15,-4-3 3-15,-7-2 1 16,-10-7 2-16,-15 3 4 16,-10-13-6-16,-18 1-2 15,-6-7-3-15,-8-3-3 16,-11-6 1-16,-10 0-1 16,-3 0-7-16,6 3-3 15,8 0-23-15,10 3-9 16,11 0-24-16,6 3-11 0,15 1-32 15,21 2-13-15,11 0-21 16</inkml:trace>
  <inkml:trace contextRef="#ctx0" brushRef="#br0" timeOffset="98375.434">30459 10655 364 0,'25'-31'137'16,"-15"12"-106"-16,1-3 17 0,-4 13 0 0,-4 3-13 15,-3 6-3-15,4 6-10 16,-8 6-3-16,-3 17-11 15,-10 5-1-15,-12 7 3 0,-13 19-4 16,-7 8-1-16,-1 8 0 16,4-7-1-16,1 0-2 15,-1-7 1-15,-4 4-4 0,8-3 0 16,3-10-8 0,7-9-2-16,8-9-45 0,10-23-97 15,10-12 4 1,1 0-5-1</inkml:trace>
  <inkml:trace contextRef="#ctx0" brushRef="#br0" timeOffset="98609.704">30039 10395 348 0,'-14'-44'129'0,"14"47"-100"0,3 23 26 0,1-8 8 16,3 17-16-16,7 18-5 0,7 4-16 15,4 5-6-15,7 14-11 16,14 11-6-16,3 1-2 0,4-6-1 16,-4-4 2-16,-3-6-17 15,-11 13-4-15,-3-16-26 16,-11-3-12-16,-3-16-31 16,-7-9-12-16,-4-13-51 15</inkml:trace>
  <inkml:trace contextRef="#ctx0" brushRef="#br0" timeOffset="100426.225">31076 10844 304 0,'0'-7'112'0,"0"4"-87"0,0 3 20 0,0 0 1 16,4 0-4-16,3 0-1 15,3 3-7-15,4-3-1 16,8 0-19-16,13 0 1 0,11-3 1 16,7-3-6-16,3 6-3 15,-3 0-4-15,-4 0 0 16,-6 6-2-16,-8-3-1 15,-7-3-39-15,-7 7-19 16,-3-4-30-16,0-3-13 16</inkml:trace>
  <inkml:trace contextRef="#ctx0" brushRef="#br0" timeOffset="100884.314">32043 10317 356 0,'7'-19'134'0,"0"13"-104"0,0 3 18 15,-7 3 3-15,0 3-22 16,0 3-6-16,-7 3-12 16,-7 10-5-16,-7 0-3 15,-8 6-3-15,-6 6 1 0,3 1-1 0,4-4 0 16,7 7-3-16,10-7 2 15,11 0-1-15,15-3-2 16,6-6 3-16,0 9 0 16,4-3 1-16,-1-3 0 15,1 0 0-15,0 6 0 16,-4 7 0-16,0 6 0 16,0 9 0-16,0 3 2 15,0 0-1-15,1-6 2 16,-1-3-4-16,-4-9 0 15,-2-1 7-15,-5-2 6 16,-3-10 0-16,-10-4 1 16,-11-5-3-16,-8-7-1 15,-6 4-8-15,-11-10-2 0,-10 0-5 16,-11-4 1-16,-11-2-13 16,4 0-3-16,11 0-20 15,7-1-7 1,10 1-27-16,14 0-10 0</inkml:trace>
  <inkml:trace contextRef="#ctx0" brushRef="#br0" timeOffset="101153.529">31969 10342 332 0,'7'-6'126'0,"3"6"-98"0,12 6 14 0,-8-6 2 16,7 0-16-16,14 0-1 15,14 0-10-15,8 3-2 16,-1-3-9-16,-3 9-4 0,0-2-1 16,-7-1-4-16,-4 3 2 15,-3-2-39-15,-7-1-15 16,-7 0-26-16,-8 0-7 15,-3 4-46 1</inkml:trace>
  <inkml:trace contextRef="#ctx0" brushRef="#br0" timeOffset="103451.841">31365 9420 216 0,'0'-19'82'0,"-3"19"-64"0,-8 0 4 0,4 0-3 15,-7 0-6-15,-7 0 2 16,-7 10-2-16,-4-4 0 16,-3 3-7-16,0 1 0 0,-4-7 4 15,-4 6-4-15,-13-6-1 16,-8 4-2-16,-6-4-3 16,-1 3 3-16,1-3 0 15,-11 0 5-15,-18 4 3 16,-3 2 0-16,-1 0 3 15,-20 7-5-15,-11-3-1 0,10 5 0 16,-6 1 0-16,-11-3-2 16,7-3 1-16,-1-1-6 15,-16-3-3-15,3-2 1 16,3 5 2-16,-21-2 0 16,11-1-1-16,-4 0 1 15,-14 1 1-15,8 9-1 16,-15-4-1-16,0 4 3 15,0 0 0-15,-14 3-1 16,14 0 1-16,0-3-4 16,0 9 0-16,14-3 1 0,-3 6 2 15,0 10 3-15,13 6 2 16,1 3-3 0,-4 7-3-16,-17 15 0 0,14 6-1 15,-4 19-3-15,14 1 2 16,22-7 1-16,13-7 0 15,11 4 6-15,18 16 6 16,18-4-4-16,20-9 0 16,22-3-4-16,21 18-1 15,18 7-1-15,13-3-2 16,12-4 1-16,13 7 1 16,25 6-1-16,28-3 2 15,11-3 0-15,35-15 3 16,22 2 1-16,38 0 1 15,11-12-2-15,45-13 1 0,22-12-4 16,7-10 0-16,24-6 1 16,22-6 0-1,3-13-2-15,-3 1-2 16,17-4 1-16,11-10-1 0,-4-5 4 16,-13-10 2-16,-1-7-5 15,-3-8 0-15,-33-10-6 16,1-7-1-16,-31-15 0 15,-5-15 4-15,-31-23 1 16,-10 0 1-16,-79 29-5 16,58-95-1-16,-15-5 3 15,-25-29 3-15,-24-10-4 16,-22-24 1-16,-24 5 1 0,-28-18 3 16,-25 79 0-16,-36-76 2 15,-27 16 2-15,-18 28 2 16,-18 18 1-16,-43 4 0 15,-34 22-4-15,-36 22-3 16,-38 25-3-16,-40 9-1 16,-13 26-12-16,-25 12-5 15,-25 16-36-15,11 15-13 16,3 16-93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22:06:47.5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4240 9774 216 0,'4'-12'82'0,"-4"2"-64"0,-4-2 18 0,4 6 2 16,-3-4-9-16,-4-2 0 16,-7-1-5-16,-7 1-3 15,-4 2-11-15,-21 4 2 0,-3 12 4 16,-1 4 3-16,-13 8 1 16,-4 11-7-16,-22 11-3 15,-2 20-3-15,3 15 0 16,3 0 7-16,-3 7 3 15,3 18 3-15,14 10 0 16,26-6 0-16,31-14 0 16,38-11-9-16,22-23-4 0,60-12 4 15,24-25 3 1,40-19-3-16,-1-19 1 16,15-25-1-16,-15-15 1 0,-21-7-2 15,-3-9-1-15,-15-23-3 16,-17 1-1-16,-35 0-1 15,-22 6 0-15,-49 0-2 16,-28 0 1-16,-32 0-2 16,-39 13-1-16,-20 40 1 15,-33 38-1-15,-14 28-3 16,11 10 0-16,24 3-3 16,36-3 1-16,42-10-76 15,36-3-33-15,24-16-93 16</inkml:trace>
  <inkml:trace contextRef="#ctx0" brushRef="#br0" timeOffset="3559.19">23163 3146 184 0,'-28'0'68'0,"11"3"-52"0,-8 0 12 0,14-3 5 0,1 3 1 16,-4 0 1-16,3 1-1 15,0-4-1-15,4 3-18 16,0 0 0-16,4 6 1 0,3-6 5 16,7 4 2-16,14-1-4 15,18 0-1-15,17-3-2 16,8 1 0-16,3-4-4 16,14-4 0-16,11 4-3 15,-4 4 0-15,-11 2 1 16,-13 13 1-16,-11-1 3 15,-14 14 4-15,-11 5 1 16,-14 10 1-16,-18 7-7 16,-17 18-3-16,-18 19-5 15,-6 0-2-15,-1-13-1 16,3 4 1-16,5-10-4 0,2-3 0 16,8-10 1-16,7-5 2 15,3-14-1-15,8-2 2 16,3-13-11-16,0-6-4 15,7-10-36-15,0-9-16 16,7-9-29-16,0-10-10 16,10-6-52-1</inkml:trace>
  <inkml:trace contextRef="#ctx0" brushRef="#br0" timeOffset="4009.594">24299 3444 384 0,'4'-3'145'0,"-4"3"-112"0,0-7 8 0,0 7-5 15,-4-3-19-15,-3 3-2 0,-7 0-9 16,-14 3-4-16,-11 4-1 16,-7-4-1-16,4 9 0 0,3 4 0 15,4 0 0-15,7-4-3 16,6 7 0-16,12-3-1 15,6-4 0-15,15-2-2 16,14-4-1-16,13 0-1 16,8 1 0-16,0-1 5 15,-3 9 3-15,-1-5-1 16,-3 18 0-16,-1 3 1 0,1 10 0 16,-7-9 4-16,3 15 5 15,1 0 4-15,-8-7 2 16,-7-5 7-16,-7-4 6 15,-10-6 0-15,-11-6 3 16,-11 0-15-16,-10 0-7 16,-11-10-5-16,-21-3-1 15,-18 1-2-15,1-1 2 16,10-3-4-16,7 0-2 16,10-6-20-16,15 0-8 15,10-6-46-15,15-4-18 16,10-3-91-1</inkml:trace>
  <inkml:trace contextRef="#ctx0" brushRef="#br0" timeOffset="4234.515">24261 3400 392 0,'-4'-3'145'0,"18"-7"-112"0,18-2-6 15,-11 2-10-15,11 1-11 16,21 0-1-16,10-4-8 16,4 7 0-16,-3 6 1 0,-8 3-26 0,-3 9-8 15,-7 1-13 1,-7 12-3-16,-4 0-15 0,4 0-6 16,3-6-31-1</inkml:trace>
  <inkml:trace contextRef="#ctx0" brushRef="#br0" timeOffset="4639.319">25414 3456 304 0,'4'-31'112'0,"-4"15"-87"0,-11-6 9 0,4 10-1 16,-4 2-15-16,-6 7-2 0,-8 6 2 15,-10 7 0-15,-18 12-9 16,-11 6 6-16,-3 10 2 16,0 18-1-16,11 16 1 0,10 7-7 15,14-7-2-15,15-3 0 16,17-7 2-16,21-5-3 16,21-4 1-16,18-6-3 15,4-9 2-15,-4-10-2 16,-4-22 2-16,8-12 7 15,-1-10 3-15,-3-2-2 16,-14-14 1-16,-14-5-5 16,-22-20-1-16,-17-12-6 15,-14 0-1-15,-11 3-3 16,-10 19-1-16,-7 3-4 0,-1 10-1 16,11 12-17-16,8 13-8 15,13 5-45-15,11 8-19 16,10 8-89-1</inkml:trace>
  <inkml:trace contextRef="#ctx0" brushRef="#br0" timeOffset="4931.18">25943 3748 384 0,'-53'-28'143'0,"50"18"-112"0,-4 10 5 15,7 0-4-15,0 0-19 16,7 0-2-16,10 0-7 16,12 0-1-16,10 0-1 15,6 0-2-15,1 0 1 0,0 3-1 16,-4 4 2-16,-6-7-1 15,-5 9-1-15,-6-6-46 16,-4-3-19-16,-3 7-104 16</inkml:trace>
  <inkml:trace contextRef="#ctx0" brushRef="#br0" timeOffset="5421.136">27033 3400 236 0,'22'-13'88'0,"-15"7"-69"0,0-3 28 0,-7 2 8 15,0 4-7-15,-4-3 1 16,-3 3-7-16,-4 3-4 15,-3 3-21-15,-10 6 1 0,-8 7 0 0,-7 6-4 16,-3 6 0 0,-1 4-4-16,-2 15 1 15,-1 22-2-15,10 6 0 16,12-6-3-16,13-3 1 0,15-4-2 16,10-8 0-16,11-4-3 15,6-12 1-15,12-10 0 16,6-6 1-16,4-13 0 15,-4-9 0-15,-6-6 0 16,-8-4 0-16,-10-5 2 16,-11-4 3-16,-14 0-4 15,-14-3-1-15,-18-9-2 16,-14-4-2-16,0 7-2 16,0 12-1-16,4 7-3 0,3 12 1 15,7 7-28 1,8 2-13-16,6 7-18 15,11-3-8-15,11-1-41 16,10 4-15-16,14-3 0 16</inkml:trace>
  <inkml:trace contextRef="#ctx0" brushRef="#br0" timeOffset="5841.551">27746 3453 348 0,'-11'-28'129'0,"11"28"-100"0,-17-25 4 0,17 22-4 0,-11-7-8 15,4-2 2-15,-18 18 0 16,4-6 3-16,-25 19-14 16,-14 12 4-16,0 10 2 0,8 12-4 15,9 10 2-15,11 6-5 16,15-6 1-16,10-7-5 15,14-3-2-15,14-9 0 16,7-15-1-16,-7-1 0 16,22-9 0-16,-8-1 0 15,11-11 0-15,-7-1-2 16,17-12 1-16,-14-7 0 16,1-24 1-16,-8 8-2 15,-7-33 1-15,-7 11-2 0,-17-11-1 16,-1 5-4-16,-20-9 0 15,3 10 0-15,-22 15-1 16,8 4-14-16,-11 27-7 16,-10 4-36-16,7 9-15 15,13 6-25-15,22 4-10 16,0-4-27 0</inkml:trace>
  <inkml:trace contextRef="#ctx0" brushRef="#br0" timeOffset="6217.531">28321 3535 284 0,'0'-35'107'0,"0"35"-83"0,7-28 17 0,-3 19 4 0,-11-4-17 16,3-3-4-16,-10-2-1 15,0 2 2-15,-14 13-13 16,3 3 4-16,-21 15 2 0,11-2-6 15,-15 21-2-15,8-5 6 16,10 37 3-16,8-23-3 16,27 26-1-16,1-15-5 15,20-4-1-15,-3-3-3 16,22-6-1-16,-8-13-1 16,29-3 2-16,-11-6-3 15,14-19 0-15,-15 3 8 16,-6-28 4-16,-7 3-3 15,-18-31-2-15,-3 9-5 16,-32-16-4-16,3 7-5 0,-31-10 0 16,7 16 0-16,-11 13-1 15,10 2-56-15,-6 20-24 16,10-4-122 0</inkml:trace>
  <inkml:trace contextRef="#ctx0" brushRef="#br0" timeOffset="6882.539">28967 3387 296 0,'-11'0'110'0,"11"0"-86"0,4 4 13 15,-1-4 2-15,4 6 3 16,4-6 7-16,3 3-14 16,7 0-6-16,7-3-16 15,4 0-4-15,7 0-2 0,7-3-3 16,7 0-1-16,-4 3-28 16,-7 0-12-16,-14 3-53 15,-10 3-22-15,-14 4-36 16</inkml:trace>
  <inkml:trace contextRef="#ctx0" brushRef="#br0" timeOffset="7059.859">28917 3635 316 0,'11'6'121'0,"13"-6"-95"0,26 0 14 0,-22-6-3 15,7 3-14-15,8-6-3 16,-1 2-11-16,-7-2-4 15,11 9-3-15,-7 0-30 0,0 0-11 16,3 0-36-16,-10 0-13 16,-7 9-37-1</inkml:trace>
  <inkml:trace contextRef="#ctx0" brushRef="#br0" timeOffset="7463.978">30141 3158 252 0,'-14'-53'96'0,"21"41"-75"0,7-10 23 0,-7 9 5 16,4 4-13-16,0-1-3 16,3 4-4-16,-4 9 1 15,1 10-16-15,-8 9 10 0,-3 22 3 16,-7 18-10-16,-3 1-2 15,-1 6-9-15,1-6-2 16,-1 6-2-16,0 0 1 16,1 6-4-16,-4-3 0 15,7-9-54-15,0-16-25 16,7-6-97 0</inkml:trace>
  <inkml:trace contextRef="#ctx0" brushRef="#br0" timeOffset="7987.802">30642 3202 388 0,'14'-44'145'0,"-7"32"-112"0,1 3 8 0,-8 9-3 16,0 0-15-16,0 0-1 16,-4-4-15-1,-3 4-5-15,-4 4-1 0,1 2-1 0,-4 0 2 16,-4 3-3-16,0 4 0 16,1 3-1-16,3-4 0 15,3 1 2-15,4 6 0 16,3 6-3-16,8-3 2 15,7 0 1-15,3 0 0 16,0 3-3-16,3 0 2 16,5 3 1-16,2 3 2 15,1-6-1-15,3 0-1 16,0 4 1-16,1 5 1 0,-5-2 3 16,1-1 2-16,-4 6 8 15,-3-5 2-15,-4-4-2 16,-7-3 1-16,-7-12 0 15,-7-7 2-15,3-3-10 16,-20-3-4-16,-19-3-3 16,1-6 1-16,0-1-8 15,-1-12-3-15,1 0-39 16,3 0-19-16,8 0-31 16,6-3-12-16,11 0-51 15</inkml:trace>
  <inkml:trace contextRef="#ctx0" brushRef="#br0" timeOffset="8173.317">30611 3105 404 0,'3'-12'151'0,"8"5"-118"0,6 7 3 0,1-3-9 16,17-3-19-16,15 6-4 15,6 0-8-15,0 6-2 16,-3-3 3-16,-3 4-41 0,-4-4-17 15,-8 12-20-15,-2 7-6 16,-1 3-38 0</inkml:trace>
  <inkml:trace contextRef="#ctx0" brushRef="#br0" timeOffset="8499.261">31560 3231 304 0,'17'-44'112'0,"-13"22"-87"15,-4 0 22-15,-4 16 3 0,-6 2-18 16,-8-5-6-16,-14 18-7 16,-14 4 0-16,0 18-10 15,4-12 8-15,-7 34 3 0,10-12-6 16,7 22-3-16,7 15-4 16,25 10 0-16,25-16 2 15,18-6 2-15,6-16 1 16,4-15 2-16,-4-17-1 15,-14-18 0-15,-6 0 1 16,-1-21 2-16,-7 2-3 16,-17-25 0-16,-1 9-10 15,-20-43-3-15,2 15-10 0,-30-18-4 16,6 18-39-16,-18 3-17 16,8 13-99-16,0 19-40 15,10 0 64 1</inkml:trace>
  <inkml:trace contextRef="#ctx0" brushRef="#br0" timeOffset="9429.563">23816 4993 188 0,'32'-16'71'0,"-15"4"-55"0,12-14 22 16,-15 14 5-16,0-1 3 15,0-5 4-15,-3-1-7 16,-4 0-2-16,-7-3-23 16,-4 3 3-16,-6 3 0 0,-5 7-3 15,-9 6 2-15,-15 6-2 16,-18 16-2-16,-3 6-6 15,1 6-2-15,2 7-2 16,8 9-1-16,6 9-3 16,12 4-2-16,9 3 1 15,15-10 1-15,14-9-1 0,18-10 2 16,21-12 0-16,10-3 3 16,4-19 3-16,-3-12 2 15,-1-17-3-15,1-11 0 16,-11-4 1-16,-8 6 5 15,-13 7 3-15,-7 9 4 16,-8 6-11-16,-10 13-3 16,-7 16-5-16,-3 18-2 15,-4 16 1-15,-4 6-1 16,-3 4-3-16,0 2 2 16,-1 7 1-16,1 6 2 15,4-3-10-15,-1-9-4 16,11-10-23-16,3-9-8 15,8-13-19-15,7-12-9 0,6-13-14 16,1-16-7-16,3-9-47 16</inkml:trace>
  <inkml:trace contextRef="#ctx0" brushRef="#br0" timeOffset="9820.582">24497 4874 340 0,'-14'0'126'0,"0"6"-98"0,-11 3 8 0,14 1-2 16,-6-1-16-16,-8 10-2 15,-10 6-3-15,-8 9 1 16,-2 20-7-16,-1 12 0 0,3 6 3 16,5 0-2-16,9 3 1 15,19 0-5-15,13-3-3 16,22-9 4-16,10-6 1 15,8-20 0-15,-1-12 1 16,4-18 0-16,7-14 1 16,7-18 0-16,3-6 0 15,-3-4 4-15,-3-8 3 16,-12-17-6-16,-13-22-1 16,-18-2-4-16,-14 2-3 15,-21 4-5-15,-18 6 0 16,-3 18-5-16,0 17 1 15,3 18-1-15,4 13 3 0,6 9-34 16,12 9-15-16,10 7-25 16,7 6-8-16,10 4-65 15</inkml:trace>
  <inkml:trace contextRef="#ctx0" brushRef="#br0" timeOffset="10194.714">25174 5043 364 0,'-10'-22'134'0,"-4"16"-104"0,-15-4-2 0,15 10-8 15,-18 0-7-15,1 10 3 16,-5-1-3-16,1 26 0 16,0 8-7-16,0 14 0 0,3 3 4 15,11-4-6-15,10-3 0 16,15 1 4-16,10-7 5 15,14 0 2-15,18-16 3 16,10-15-4-16,8-13 2 16,3-9-3-16,-11-13 2 15,-6-10 3-15,-8-14 3 16,-10-20-9-16,-15-12-2 16,-10-7-6-16,-14-6-1 15,-14 7-6-15,-14 15 0 16,-14 19-1-16,-4 28-1 0,7 10 1 15,7 18 0 1,14 0-30-16,11 13-15 16,14 4-46-16,11 5-19 0,10 7-61 15</inkml:trace>
  <inkml:trace contextRef="#ctx0" brushRef="#br0" timeOffset="10407.331">25802 5203 448 0,'-3'-3'167'0,"13"0"-129"0,11-7-12 0,-3 1-11 16,14-1-14-16,7-2 2 16,3-4-9-16,-3 0-1 15,-8 4 4-15,-2-1-39 0,-12 4-16 16,-3 3-67-16,-3 9-28 15,-4 3 29 1</inkml:trace>
  <inkml:trace contextRef="#ctx0" brushRef="#br0" timeOffset="10721.323">26264 4673 444 0,'-28'-9'165'0,"28"12"-129"0,4 12-5 0,3-5-13 0,10 2-10 16,12 1 0-16,16-1 4 15,15 1 3-15,4-1-8 16,-4-2-2-16,-4 9 1 0,-10-1 3 16,-7 11 5-16,-11-1-4 15,-14 3 0-15,-10 7-4 16,-11 12-1-16,-7 3-6 15,-8 7 1-15,1 0-2 16,-3-4 0-16,2-9-31 16,1-6-13-16,7-7-30 15,7-6-10-15,7-9-11 16,11-6-3-16,10-13-27 16</inkml:trace>
  <inkml:trace contextRef="#ctx0" brushRef="#br0" timeOffset="11095.972">27178 4811 348 0,'14'-41'129'0,"-7"32"-100"0,0-1 18 0,-7 10 0 15,0 0-25-15,-3 0-7 16,-8 3-10-16,-7 7-2 16,-6 6-1-16,-1-4-2 0,-3 10 3 15,3-3-2-15,4 0-1 16,3 3-2-16,8 0 1 15,10-1-1-15,10 1 0 16,8-3 0-16,7 3 0 16,3 3 2-16,0 4 0 0,0 2 0 15,-3 6 0-15,0 7 0 16,-8-3 2-16,-2-3 12 16,-8-4 6-16,-4-9 5 15,-6 4 4-15,-4-7-9 16,-8-7-4-16,-6-2-7 15,-3-7-4-15,-8-3-2 16,-7 0-3-16,-3-3-2 16,-4-3 1-16,0-3-30 15,7-4-12-15,7-2-27 16,8-7-11-16,3-3-93 16</inkml:trace>
  <inkml:trace contextRef="#ctx0" brushRef="#br0" timeOffset="11263.224">27153 4827 368 0,'18'-35'137'0,"-4"23"-106"0,4-14 2 0,-8 20-7 16,8-6-18-16,7-4-2 16,3 3-9-16,7 4-2 15,-7 6 2-15,-3 3-52 0,10 12-20 16,-6-2-74-1</inkml:trace>
  <inkml:trace contextRef="#ctx0" brushRef="#br0" timeOffset="11637.943">27795 4917 304 0,'11'-18'115'0,"-11"18"-89"0,3-16 14 15,-3 13 3-15,-3-7-15 16,-8 1-4-16,1 6-2 15,-1 0-2-15,-13 9-11 16,2-3-1-16,-16 13 2 0,-19 12-2 16,8 13 1-16,10 6-3 15,14 9-1-15,18 4 1 16,14-13 3-16,-3-13 0 0,20 7 0 16,-2-6-5-1,16-4-3-15,26 0 2 0,-15-18 2 16,-10-1 0-16,14-15 0 15,-7 0-1-15,-7-28 2 16,-8 6 6-16,-9-29 4 16,-5 11-10-16,-27-30-4 15,3 17-3-15,-29-16-3 16,8 12-2-16,-11 10-1 16,8 13-38-16,-5 11-18 15,1 14-113 1,0 2-70-16</inkml:trace>
  <inkml:trace contextRef="#ctx0" brushRef="#br0" timeOffset="12140.67">28392 4874 348 0,'-18'-4'132'0,"21"4"-103"0,5 7 12 0,-1-4-3 0,10 0-8 15,11 0 0-15,15 0-17 16,6-3-6-16,15-3-4 16,10-3 0-16,3 0 0 15,-10 2-39-15,-14 4-17 0,-17 4-124 16</inkml:trace>
  <inkml:trace contextRef="#ctx0" brushRef="#br0" timeOffset="12311.657">28462 5084 312 0,'11'6'118'0,"20"-3"-92"0,22 3 24 0,-24-6 5 15,13-6-16-15,28-3-2 16,15-1-20-16,-7 4-5 15,-8 0-8-15,-13-4-27 0,-11 7-12 16,-11-3-35-16,-17 3-14 16,-4-3-63-1</inkml:trace>
  <inkml:trace contextRef="#ctx0" brushRef="#br0" timeOffset="12569.329">29693 4510 420 0,'-3'-16'156'16,"3"13"-121"-16,0 6 3 0,0-3-5 0,0 6-16 16,0-2-2-16,-7 21-8 15,3-6-5-15,-6 24-1 16,-1-8-1-16,-3 21 0 0,-7 10 0 15,3-3 0-15,0 0-42 16,8-1-19-16,-1-2-44 16,11-13-19-16,7-16-16 15</inkml:trace>
  <inkml:trace contextRef="#ctx0" brushRef="#br0" timeOffset="12989.759">30240 4413 444 0,'-14'-7'165'0,"3"7"-129"0,-6 16-12 0,6-10-13 15,1 1-11-15,3-1 0 16,-11 6 0-16,-7 7 0 16,11-9 0-16,4-1 0 0,2 4 0 15,1 15-3-15,4 6 0 16,6 4 2-16,4 3 2 15,4-1 0-15,3 1-1 16,7-3 1-16,4-1-1 16,7 4 0-16,0-6 2 15,-1 2-1-15,1 1-1 16,-7 0 3-16,-11-13 0 16,-4-6 12-16,-3 6 7 15,-7 0 0-15,-7-10 1 0,-7-5-8 16,-3-10-4-16,3 0-6 15,-15-3-2-15,-20-7-3 16,3 1-3-16,4 3-1 16,-25-4 3-16,14 4-5 15,0 0 2-15,-4-1-51 16,33-2-111 0,24 0-3-16,10-1 13 15</inkml:trace>
  <inkml:trace contextRef="#ctx0" brushRef="#br0" timeOffset="13200.097">30166 4466 384 0,'-11'-6'143'0,"15"6"-112"0,10 0 10 0,4 0-3 16,21 0-20-16,13 0-2 15,8 0-8-15,4 0-3 16,-18 0-2-16,-7 0-5 0,6 0-1 16,12 3-27-16,-22 0-10 15,-7 3-29-15,-3-3-9 0</inkml:trace>
  <inkml:trace contextRef="#ctx0" brushRef="#br0" timeOffset="13587.478">31210 4538 292 0,'-24'-25'110'0,"13"16"-86"0,-7-1 20 16,11 10 2-16,-3 0-18 16,-8 6-3-16,0-2-4 0,4-4-1 15,-21 18-11-15,3-8 6 0,-21 34 4 16,11-10-4-16,-7 23 2 15,6-10-10 1,15 9-4-16,7-9 4 16,35 13 3-16,0-10 1 0,36 6 3 15,-12-9-3-15,40-9 1 16,-18-10-3-16,28-18 0 16,-17-4 6-16,3-22 2 15,-14 4-2-15,-14-20-1 16,-4 4-6-16,-28-41 0 15,0 13-7-15,-39-23-1 16,4 13-2-16,-39 1 0 16,14 14-5-16,-6 8-3 15,9 8-56-15,8 16-26 16,7 10-118-16</inkml:trace>
  <inkml:trace contextRef="#ctx0" brushRef="#br0" timeOffset="16290.203">12954 10978 264 0,'4'-15'99'0,"-1"5"-77"0,1 1 9 0,-1 6 1 0,1-3-7 16,-4 6 3-16</inkml:trace>
  <inkml:trace contextRef="#ctx0" brushRef="#br0" timeOffset="16665.113">12968 10953 552 0,'-7'35'37'0,"-7"2"-6"0,-11 7-15 16,-10 0-6-16,-7 10-8 15,-4-7-2-15,3 6 0 16,8-6 0-16,10-6-3 15,15-7 0-15,13-2 2 16,15-11 0-16,10-5 1 16,8-10 0-16,2 4 0 15,5-10 0-15,10 6 0 0,10-3 0 16,8 7-3-16,-1 5 2 16,-6 7 1-16,-4 6 0 15,-11 4 2 1,-7 2 1-16,-10 1 10 0,-7 2 3 15,-11 1 8-15,-7 0 2 16,-10-4-2-16,-15-2-1 16,-17-4-10-16,-22 3-3 15,-13-6-6-15,-1-3-3 16,-3 0 0-16,-7-6-1 16,0-13-11-16,7-6-3 15,17-13-20-15,15-9-7 16,17-3-17-16,18-7-6 15,14 4-27-15,14-4-12 0,8-5-29 16</inkml:trace>
  <inkml:trace contextRef="#ctx0" brushRef="#br0" timeOffset="16950.532">12975 10941 316 0,'-3'-10'118'0,"3"1"-92"0,0 3 6 15,3 3-2-15,1-1-8 0,-4 4 1 16,3-3-1-16,4 3 1 16,7 0-13-16,11 0 1 0,14 0 0 15,17-3-6-15,4-3-3 16,7-4-1-16,7 1-1 15,1 3-3-15,-8 6 2 16,-7 3-37-16,-8 3-14 16,-6 7-25-16,-7-1-9 15,-4 1-45 1</inkml:trace>
  <inkml:trace contextRef="#ctx0" brushRef="#br0" timeOffset="17312.396">14139 10449 276 0,'-3'-26'104'0,"3"23"-81"0,0 0 18 16,0 3 4-16,0 0-13 15,3 6-1-15,1 13-5 16,-1 9-1-16,1 16-14 0,-1-3 0 0,-6 6 2 16,-4 6-5-16,-7 13 0 15,-4 10-4 1,0-7-3-16,1 0-11 0,3-16-6 15,7-12-21-15,3-13-6 16,1-13-16-16,3-11-5 16,0-14-71-1</inkml:trace>
  <inkml:trace contextRef="#ctx0" brushRef="#br0" timeOffset="17684.88">13875 10605 252 0,'-14'0'96'0,"17"0"-75"0,1 16 19 0,3-7 2 0,7 4-9 16,11-1 0-16,13 1-1 16,15-4 0-16,7 1-17 15,-3-7 2-15,-4-3 3 0,-8-3-9 16,-2-7-1-16,-8-2-6 16,-3-7-3-16,-7-3 2 15,-1-9 0-15,-3-7-1 16,1-6-2-16,2 0 1 15,1 4-1-15,0 5 0 16,-4 4 0-16,-4 12-3 16,-2 3 0-16,-5 16 10 15,-10 10 8-15,-10 30-4 16,-12 14 2-16,-2 2 3 0,-1 7 2 16,0 0-9-16,4-1-5 15,0 4-3-15,7-3 1 16,3-4-1-16,8-8-1 15,3-11-13-15,3-2-6 16,4-4-45-16,-3-8-19 16</inkml:trace>
  <inkml:trace contextRef="#ctx0" brushRef="#br0" timeOffset="17939.452">13896 11135 392 0,'3'16'148'0,"12"-7"-115"0,16 4 2 16,-2-10-6-16,16 0-16 16,12 0 0-16,6-3-5 15,1-6 0-15,6-3-5 16,4-4-2-16,-3-3 2 0,-7-6-13 15,-8 10-6-15,-7-4-24 16,-3 13-10-16,-3-3-23 16,2 6-8-16,1 0-54 15</inkml:trace>
  <inkml:trace contextRef="#ctx0" brushRef="#br0" timeOffset="18554.741">11906 12480 240 0,'21'-15'90'0,"-3"8"-70"0,10 4 8 16,-10 3-2-16,14 3-10 15,14 4 1-15,14 2 5 16,7 0 4-16,10 1-14 16,22 2-7-16,21-2-3 0,3-4 17 0,33-3 10 15,6-3-8-15,35-3-2 16,12-3-2-16,34-7 1 15,22 1-4-15,10-4 0 16,35-3-6-16,39-6 0 16,22-6-1-16,13-1 3 15,15 1-5-15,17 0-1 16,4-1-2-16,0 10 1 16,0 0-2-16,-11 4-1 15,-25 2 1-15,-38 7-1 16,-14 2-20-16,-57 4-7 15,-28 6-35-15,-28 0-15 16,-43 1-52-16,-24-4-56 16,-32 0 66-16</inkml:trace>
  <inkml:trace contextRef="#ctx0" brushRef="#br0" timeOffset="19099.329">15826 10116 228 0,'-11'-110'85'0,"18"60"-66"0,7-6 1 0,-7 37-4 15,4 3 2-15,-1 1 3 16,1 5 5-16,-4 10 1 16,-3 13-14-16,-4 18-1 0,0 22-1 15,-4 10 2-15,1 9 3 16,-5 29-7-16,1 21-1 15,-3 25-4-15,-4 35-3 16,-4 22 0-16,-3 31 1 16,-4 38-1-16,-7 18 2 15,-6 17 9-15,-12 27 4 16,-6 26-1-16,-4 18 1 16,3 1-9-16,1-4-2 15,-4 6-1-15,-7 10 2 0,-11 3-3 16,1-21-2-16,10-23-3 15,14-6-1-15,14-26 2 16,11-21 2-16,14-31-2 16,7-16-2-16,7-48-25 15,3-43-9-15,4-40-109 16,7-36-66 0,-3-46 89-16</inkml:trace>
  <inkml:trace contextRef="#ctx0" brushRef="#br0" timeOffset="19849.111">13007 13076 244 0,'21'-31'90'0,"-14"18"-70"0,0-9 19 15,-3 10 5-15,-4-4-5 0,0 0-1 16,-4 4-6-16,-6 5-2 16,-4 7-17-16,-8 13 3 0,-6 12 2 15,-14 13-2-15,-15 12 3 16,-13 35-8-16,-4 18-4 16,3 13-4-16,1 25-3 15,6 3 1-15,11 1-1 16,11 8 0-16,24-21 0 15,18-22-3-15,18-23 2 16,24-30 1-16,25-13 0 16,14-25 2-16,-3-29 1 15,7-31 5-15,6-12 3 16,-10-6 7-16,-13-7 3 16,-23-13-4-16,-27 4-2 15,-25 6-5-15,-18 16-1 16,-14 15-5-16,-13 19-3 0,-15 29-3 15,-8 18-1-15,5 6-3 16,13-2-1-16,15 5-25 16,17-8-9-16,22-7-28 15,21-7-11-15,20-12-83 16,12-6-46 0,10-15 99-16</inkml:trace>
  <inkml:trace contextRef="#ctx0" brushRef="#br0" timeOffset="20101.764">13695 12897 312 0,'10'-106'115'0,"-6"81"-89"0,3 9 12 0,-7 13 10 16,-7 12-17-1,3 19-10-15,-3 23-5 16,-3 11-10-16,-8 4-2 0,-3 13 2 15,0 18-1-15,-4-3 0 16,4-6-1-16,3-10 0 16,8-15-27-16,-1-13-11 15,4-16-16-15,4-15-5 16,3-9-10-16,-4-20-4 0,-3-18-44 16</inkml:trace>
  <inkml:trace contextRef="#ctx0" brushRef="#br0" timeOffset="20447.713">13339 13026 264 0,'-25'-22'99'0,"25"25"-77"0,3 3 9 16,4-3-2-16,8 4-2 15,2-4 1-15,15 3 4 16,21-12 5-16,17-13-20 16,4-9 13-16,1-13 4 0,-1-6-7 15,-7 3-3-15,-4-3-10 16,-6 3-1-16,-12 10 1 15,-13 9 3-15,-25 25 2 16,-14 18-10-16,-7 23-5 16,-4 28-3-16,1 3 1 15,-1 0-3-15,8 1 0 16,3-1 1-16,7-6 2 16,0-13-1-16,3-12-1 15,4-10 1-15,4-12-1 16,-4-10-5-16,0-3-1 15,-4-2-28-15,-3 2-13 16,-3 3-24-16,-4 4-8 16,0 2-46-16,0-5-18 15,0-4 27 1</inkml:trace>
  <inkml:trace contextRef="#ctx0" brushRef="#br0" timeOffset="20657.544">13339 13662 364 0,'10'10'137'0,"15"-4"-106"0,14-3 10 15,-11-6-2-15,28-3-11 16,18 3 0-16,4-7-13 16,7-2-6-16,3-4-6 15,0 3-3-15,-7 1 3 0,-10-1-37 16,-8 1-15-16,-10 2-54 15,7-5-23-15,-3-4-12 16</inkml:trace>
  <inkml:trace contextRef="#ctx0" brushRef="#br0" timeOffset="21273.317">11949 14829 252 0,'-11'-3'93'0,"11"-4"-72"0,4 4 9 15,-1-3 2-15,4 3-7 16,4 0 0-16,6 3-5 0,12 0 0 16,20 3-11-16,18 0 12 0,11-3 6 15,20-3-12-15,33 0-3 16,14-7-2-16,38-2 1 16,11-4-5-16,35 4-2 15,25-4 0-15,14 0 0 16,32-3 2-16,25 7 3 15,14-7-4-15,17 0-1 16,14 0 2-16,22-3 1 16,14-3-1-16,13 3-1 15,-2 0-1-15,-22 7 0 16,-32 2-5-16,-10 7-1 16,-32 6-28-16,-25 0-12 15,-35 3-19-15,-24 0-5 16,-40 4-10-16,-38-4-5 0</inkml:trace>
  <inkml:trace contextRef="#ctx0" brushRef="#br0" timeOffset="21903.605">12418 15722 224 0,'-50'-12'85'0,"33"2"-66"0,-11-2 10 0,20 6-1 0,-2-1-5 15,3 1-2-15,3 3-3 16,1 0-1-16,10 3-9 16,3 3 10-16,8 3 8 0,3 4-5 15,7-1 0-15,8 0-3 16,17-2 0-16,14-4-5 16,7-3-3-16,0 0 1 15,-4 0 3-15,-6 3-6 16,-8 10 0-16,-13 15 5 15,-15 13 1-15,-18 9-3 16,-13 12-1-16,-15 14-6 16,-13 18-1-16,-12-3 1 15,-10-4 0-15,0-2-5 16,4 3 1-16,7-10 0 0,6 1 2 16,12-13-19-16,6-13-8 15,11-12-31-15,11-19-13 16,10-7-18-16,14-24-6 15,11-16-34 1</inkml:trace>
  <inkml:trace contextRef="#ctx0" brushRef="#br0" timeOffset="22144.586">13504 15318 252 0,'36'-66'96'0,"-22"57"-75"0,-4 6 23 0,-6 6 7 0,-4 22-20 16,-7 9-5-16,-7 10-10 16,-4 6-2-16,-3 7-8 15,0 12 0-15,-4 9 4 0,0 4-6 16,1-10-2-16,-1-3-1 16,0-13-1-16,4-6-11 15,7-12-5-15,3-10-41 16,4-12-17-16,7-22-61 15</inkml:trace>
  <inkml:trace contextRef="#ctx0" brushRef="#br0" timeOffset="22489.718">13233 15503 284 0,'-25'19'107'0,"18"-4"-83"0,3 14 15 0,11-17 1 16,8 7-7-16,6 3 1 15,7-3-6-15,7 0 0 16,8-16-16-16,10-13 9 0,10-5 2 16,4-14-5-16,4-5-3 15,-8-13-4-15,-3-6 0 16,-7-4 0-16,-11 7 1 16,-6 12-2-16,-12 10-1 15,-10 19 1-15,-10 24 1 0,-8 20-5 16,-10 9-4-16,-3 3-1 15,-8 6-1 1,0 7 0-16,4 2 0 0,3 1-3 16,4-6 2-1,7-10-4-15,4-7-1 16,3-8-35-16,0-7-13 0,3 0-27 16,-3-3-12-16,-3-3-74 15</inkml:trace>
  <inkml:trace contextRef="#ctx0" brushRef="#br0" timeOffset="22713.456">13173 16130 288 0,'-71'31'110'0,"50"-15"-86"0,-4 9 22 0,18-19 6 15,7 4-13-15,11 2-2 16,14-5-8-16,20-1-4 15,12-12-13-15,10-10 1 0,25-6 3 16,10 0-8-16,-3 3-2 16,-11 0-6-16,0 1-1 15,-7 5-43-15,-7 1-20 16,-7-1-118 0</inkml:trace>
  <inkml:trace contextRef="#ctx0" brushRef="#br0" timeOffset="26994.108">16503 10640 204 0,'7'-28'77'0,"-3"12"-60"0,3 3 15 0,0 4 2 16,0-7-2-16,0 4 3 15,3-7-2-15,-3 0 0 16,0 7-18-16,1 2 2 0,-1 16 3 16,-7 19 2-16,0 16 4 15,-7 6-10-15,-1 19-2 16,-2 19-10-16,-4 6-3 15,0-7-1-15,-4 1 2 16,0 6 1-16,1 12 1 16,-1-12-2-16,0-9-2 15,4-13 1-15,4-10-1 16,-1-15-27-16,4-9-11 16,4-16-34-16,3-4-15 15,3-12-50 1</inkml:trace>
  <inkml:trace contextRef="#ctx0" brushRef="#br0" timeOffset="27547.771">16944 10743 244 0,'7'-25'90'0,"-3"9"-70"0,3-2 13 0,-4 8-1 16,-3-2-4-16,0 2 1 15,-3 4-12-15,-4 6-3 16,-4 6-8-16,-7 7-2 0,-3 12 0 15,-4 16-2-15,-3 18 1 16,4 17-4-16,-1 2 0 16,4-3 3-16,3 4 3 15,4 5 0-15,7-5 0 16,7-10-1-16,7-10 2 16,7-9 1-16,11-9 1 15,6-13 2-15,8-15 1 16,11-23-5-16,3-27-2 15,-1-7 11-15,1-19 7 0,-7-6-9 16,-7-28-4-16,-11-6-6 16,-10-4 0-16,-15 0-2 15,-10 1-1-15,0 21-2 16,-31 13-1-16,-12 19-3 16,1 24 1-16,6 23-2 15,8 16 2-15,10 5-4 16,11 10 1-16,11-3-34 15,13 6-12-15,8-2-29 16,10-1-14-16,8 3-22 16</inkml:trace>
  <inkml:trace contextRef="#ctx0" brushRef="#br0" timeOffset="27953.823">17618 10746 376 0,'3'-9'140'0,"-3"3"-109"0,0-4 2 0,-3 10-6 16,-4-3-17-16,-7 3-3 16,-11 3-4-16,-7 4 0 15,-10 2-2-15,3 4-3 0,4-1 1 16,6 1-1-16,8-1-2 16,7 4 0-16,14-1 3 15,11 1 0-15,10 3 1 0,11 3-3 16,7 3 2-16,-1 0 1 15,5 3 2-15,-5 7-1 16,-2-1-1-16,3 1 3 16,-4-4 0-16,-3 10 5 15,-4-10 3-15,-7-3 7 16,-7-2 3-16,-10 2 3 16,-8 0 2-16,-10-3-14 15,-7-3-5-15,-11-3-2 16,-10-7-1-16,-11-2-2 15,-4-10 1-15,4 0-9 16,4-10-1-16,10-5-45 16,7-4-20-16,4-6-49 0,14-7-22 15,11-5 6 1</inkml:trace>
  <inkml:trace contextRef="#ctx0" brushRef="#br0" timeOffset="28138.057">17473 10737 392 0,'4'-9'145'0,"13"2"-112"0,26-2-3 0,-19-1-10 15,8 7-15-15,7-3-1 16,7 0-2-16,7 0-2 16,0 2 1-16,-1 4-23 0,-6 0-10 15,-3 4-13-15,-8 2-5 16,-7 0-96-1</inkml:trace>
  <inkml:trace contextRef="#ctx0" brushRef="#br0" timeOffset="28525.269">18253 10750 300 0,'-14'-7'112'0,"0"7"-87"0,-8 10 7 16,12-4-3-16,-11 3-12 16,-11 10-2-16,-10 19 5 0,-8 15 4 15,1 7-13-15,6 2 5 0,12-2 4 16,13-4-7-16,18 4 0 16,18-7-3-16,17-6 1 15,7-6-2 1,4-10 2-16,4-12-2 0,6-19 0 15,7-3 3-15,1-13 3 16,-8-9 3-16,-6-3 1 16,-11-6-6-16,-11-13-3 15,-14-10-5-15,-21-15-2 16,-18 6-3-16,-14 0-3 16,-3 13-1-16,0 6 0 15,3 12-17-15,7 7-9 16,7 13-39-16,8 8-19 0,10 7-94 15</inkml:trace>
  <inkml:trace contextRef="#ctx0" brushRef="#br0" timeOffset="29020.376">19068 10825 256 0,'7'-22'96'0,"0"6"-75"0,3-9 23 0,-3 9 7 16,0-9 2-16,1 6 2 15,-5 7-10-15,1-1-5 16,-4 20-16-16,-7 8-7 0,-4 17-10 16,0 18-5-16,-3 13-1 15,0 2-1-15,4-2 0 16,2-3 0-16,5-7-14 16,3 0-3-16,3-6-31 15,1-9-14-15,0-10-42 16,3-9-19-16,-7-6-4 15</inkml:trace>
  <inkml:trace contextRef="#ctx0" brushRef="#br0" timeOffset="29185.835">18831 10844 316 0,'-28'-16'118'0,"28"22"-92"0,11-3 11 0,-1 4-1 15,15 2-18-15,14 4-4 16,7 2-9-16,3 1-2 15,4-4-1-15,7-2-10 0,0-1-5 16,-4 1-42-16,-6-4-16 16,-4 3-65-1</inkml:trace>
  <inkml:trace contextRef="#ctx0" brushRef="#br0" timeOffset="29408.551">19625 10646 372 0,'4'-41'140'16,"-4"38"-109"-16,0-3 18 0,0 6-1 0,0 9-20 16,0 4-5-16,-4 6-12 15,1 6-5-15,-1 6-3 16,-3 7-5-16,-4 12 1 0,-3 6 3 16,-3 7 1-16,-5-3-6 15,1-4-2-15,7-6-34 16,4-9-11-16,6-3-24 15,4-13-6-15,7-7-67 16</inkml:trace>
  <inkml:trace contextRef="#ctx0" brushRef="#br0" timeOffset="29828.944">19868 10771 340 0,'-7'7'126'0,"11"-7"-98"0,-4 3 25 0,0-3 7 16,0 0-26-16,0 0-9 15,-4 0-15-15,-3 0-7 16,-3 0-2-16,-8 0-4 0,-3 0 2 16,0 3 1-16,3 0 2 15,8 3-6-15,3 4 1 16,7 2-1-16,7 1 2 15,10 12-12-15,8-3-4 16,3 3 8-16,0 0 4 0,1 0 3 16,-1-3 1-16,-4 9 2 15,-2-2 0-15,-8-4 2 16,-4-3 3-16,1 3 4 16,-8 3 5-16,-3-6 1 15,-3-6 3-15,-4-4 1 16,-4-2 1-16,-3-7-9 15,-7-3-4-15,-4 0-2 16,-3-7-1-16,-7 1-29 16,0-3-12-16,-1-4-33 15,8-6-13-15,3-6-84 16</inkml:trace>
  <inkml:trace contextRef="#ctx0" brushRef="#br0" timeOffset="30024.68">19907 10728 356 0,'-3'-10'134'0,"10"10"-104"0,10 0 23 0,-6 0 1 15,7 0-29-15,3 0-11 16,7 3-9-16,4-3-5 16,3 0 1-16,4 0-32 0,0 0-12 15,-1 0-5-15,-2 7-1 16,-4-4-3-16,-8 3-3 15,1 7-66 1</inkml:trace>
  <inkml:trace contextRef="#ctx0" brushRef="#br0" timeOffset="30398.666">20521 10759 304 0,'0'-19'115'0,"-3"10"-89"0,-4-1 12 16,-1 7-1-16,-6 3-22 16,-10 3-6-16,-12 7 0 15,-9 9 2-15,-5 12-6 16,4 16 10-16,4 9 5 0,10 4-2 16,11-4 0-16,10-5-6 0,15-8 0 15,14-5-5-15,17-7-2 16,14-6 2-16,1-9 0 15,-1 0-3-15,-3-13-3 16,0-3 4-16,-4-9 1 16,-3-7 4-16,-11-6 4 15,-10-13 1-15,-11-12 0 16,-11-6-10-16,-6 0-2 16,-11 0-12-16,-8 2-2 15,-2 11-7-15,-1 8-4 16,4 7-32-16,3 9-13 15,11 10-113 1</inkml:trace>
  <inkml:trace contextRef="#ctx0" brushRef="#br0" timeOffset="31374.038">20024 12145 252 0,'-7'0'93'0,"3"0"-72"0,1 0 14 15,3 0 0-15,0 0-3 16,0 0 1-16,0 0-7 16,0 3-2-16,0 3-13 15,3-3 4-15,4 4 3 0,0-1-4 0,7 0 2 16,-3 0-3-16,3 1 0 15,4-4-3-15,3 0-1 16,4-3 1-16,6-3 4 16,8 0-2-16,3 0 3 15,4-1-6-15,0 1-1 16,0 0-4-16,0 0-1 16,0 3 1-16,0 0 0 15,6 0 0-15,12 0 2 16,3 3 1-16,4 0 3 15,-1-3-1-15,15 0 2 16,14 0-6-16,3 0-3 16,0 0 1-16,11 0 2 0,11 3-2 15,-1 4 0-15,8-1 8 16,20 0 2-16,4 4-6 16,22-4-2-16,10 3-5 15,24-2-1-15,5 2 1 16,27-6 0-16,-3 7 0 15,25-1 2-15,-1-3-1 16,4 7-1-16,11-4-2 16,-11 7 1-16,74 3 1 15,-24 3 0-15,-18 0 0 16,-11-4 0-16,-28 1-14 16,-14 3-5-16,-28-6-43 0,-39-4-20 15,-29 1-127 1</inkml:trace>
  <inkml:trace contextRef="#ctx0" brushRef="#br0" timeOffset="32459.198">19498 14522 236 0,'0'3'88'16,"4"0"-69"-16,-4 0 8 0,0-3 1 0,0 3-8 15,3 0-2-15,1 0 1 16,-1 0 0-16,4 1-10 16,0-4 6-16,4 0 2 0,3 0-1 15,0 0 1-15,0 0-5 16,4 0 0-16,-1 0-3 16,5 0 0-16,2 0-3 15,5 0 1-15,2 3-2 16,1 0 2-16,7 0 0 15,0 0 1-15,-1-3 2 0,1 0 1 16,0 0-1-16,3 0-1 16,11 0-5-16,11 0-3 15,17 0 8-15,11 0 4 16,14 0-4-16,24-6-3 16,4 0-6-1,28-1 0-15,8 1-2 0,17 3 0 16,14 0 2-1,3 0 0-15,12 3 0 16,-1 0 2 0,11 0-1-16,-1 3 2 0,15-3-4 0,7 0-2 15,4 0 2-15,20 0 2 16,-3 0 0-16,18-3-1 16,-4 3 1-16,46 0-1 15,-17 3 2-15,-29 0 1 0,-17 3-4 16,-25 0 1-16,-22 4 0 15,-6-4 2-15,-25 4-3 16,0-1 0-16,-11-9-28 16,-17 6-13-16,-21-6-25 15,-11-6-10-15,-11-7-80 16</inkml:trace>
  <inkml:trace contextRef="#ctx0" brushRef="#br0" timeOffset="33260.256">21555 10950 328 0,'-14'-6'123'0,"14"6"-95"0,3 0 11 0,1 0-1 0,6 6-10 16,8-6-2-16,14 3-6 16,10-3-2-16,7 0-10 15,1 0-3-15,-4 0-1 0,-4 0-2 16,-7 7 1-16,-7-4-18 16,-3-3-6-16,-7 9-61 15,-4-3-24-15,-4 4-44 16</inkml:trace>
  <inkml:trace contextRef="#ctx0" brushRef="#br0" timeOffset="33448.358">21650 11223 352 0,'-14'16'132'0,"17"-13"-103"0,15-3 7 0,0 0-4 15,13 0-18-15,12-10-3 16,6 7-7-16,-3-3-1 15,0-3-1-15,-7 5-10 0,-8-2-5 16,-2 6-26-16,-8 6-13 16,-4-2-27-16,5 2-13 15,2 3-24 1</inkml:trace>
  <inkml:trace contextRef="#ctx0" brushRef="#br0" timeOffset="34860.197">22924 10646 236 0,'3'-41'88'0,"1"22"-69"0,-1-15 17 15,1 21 5-15,-1 1-2 16,1 2 21 0,-1 17-15-16,1 15-24 15,-1 9 1-15,1 19 1 0,-4 10-3 16,0 18-2-16,-4 4-10 15,-3 2-5-15,0-8 0 16,-3-4 0-16,-1 9-4 16,0-9 1-16,4-9-20 15,4-19-9-15,10-25-58 16,3-22 1 0,5-13-1-16,6-9-38 15</inkml:trace>
  <inkml:trace contextRef="#ctx0" brushRef="#br0" timeOffset="35265.593">23125 10527 264 0,'-4'-38'99'0,"8"32"-77"0,6 0 15 0,1-1 3 16,6 7-7-16,12-3 3 16,9-3 0-16,5 6-1 15,-1 9-18-15,0 10 12 0,4 13 5 16,-3 12-1-16,-5 6 3 15,-9 12-14-15,-12 20-3 0,-10 3-5 16,-7-10 1-16,-7-6-4 16,-7-10-1-16,-3-8-6 15,-5 2-1-15,-6-12-1 16,-4-10 1-16,1-12 0 16,-1 0 1-16,4-10-5 15,3-3 1-15,7-3-5 16,11 1 1-16,14-4 2 15,11 0 1-15,7 0-2 16,6-4 2-16,5 1 1 16,10 0 2-16,3 3-3 15,0 0 0-15,-3 0-1 16,-3 3 0-16,-1-3-31 0,0 0-13 16,-3-3-26-16,0 0-9 15,0-3-8-15,-8-1-2 16,5 1-49-1</inkml:trace>
  <inkml:trace contextRef="#ctx0" brushRef="#br0" timeOffset="35836.226">24264 10721 268 0,'14'-28'101'0,"-7"16"-78"0,-3-4 9 15,-4 10 0-15,0-1 0 16,0 1 5-16,-4 0 0 16,-3 3 1-16,-3 6-20 15,-5 0-2-15,-6 6 1 0,-3 4-7 16,-5 6-1-16,-2 6-1 16,-5 9 0-16,5 16 0 15,2 10 0-15,5 3-4 0,6-7-1 16,7 4 1-16,11-7 0 15,8-3 0-15,13-9 2 16,10-7-1-16,12-12 0 16,3-6 3-16,3-13 5 15,0-12-1-15,1-4 3 16,-4-12-6-16,-4-9-1 16,-3-20 5-16,-11-2 3 15,-14-7-8-15,-14 1-2 16,-10-7-4-16,-12-10-2 15,-6-6-2-15,-14 20 1 16,-11 14-12-16,4 20-5 0,10 22-19 16,11 18-6-16,13 13-38 15,15 6-13-15,15 7-84 32</inkml:trace>
  <inkml:trace contextRef="#ctx0" brushRef="#br0" timeOffset="36272.961">24899 10712 332 0,'-7'-38'126'0,"3"23"-98"0,-3-4 17 0,4 12-1 16,-8 4-11-16,-3 6-2 15,-7 7-11-15,-11 9-2 16,-7 6-11-16,1 9 5 0,-1 29 3 16,7 6-3-16,14-3-2 15,15-3 1-15,21-7 3 16,13-6-6-16,12-3 0 16,-1-12-2-16,7-10-1 15,11-10 1-15,4-11 3 16,-1-4 5-16,-6-13 1 15,-4-6-2-15,-14-9 2 16,-15-19-2-16,-13-3 0 0,-22-10-7 16,-21 1-4-16,-13-4-4 15,-5 0 1-15,1 7-6 16,7 12-3-16,3 13-14 16,7 15-7-16,7 13-28 15,11 12-13-15,7 7-30 16,14 9-13-16,11 13-44 15</inkml:trace>
  <inkml:trace contextRef="#ctx0" brushRef="#br0" timeOffset="37307.339">16383 12800 308 0,'4'-44'115'0,"-1"38"-89"0,1 0 12 0,3 3 1 16,0 3-8-16,3 3-1 15,4 6-1-15,1 13 1 16,-1 19-16-16,-4 12-4 0,-10 7 1 16,-7 12-7-16,-10 16 0 15,-5 12-2-15,1-6 1 16,0-6-4-16,7-10 0 15,7-15-48-15,7-19-21 16,14-13-34-16,18-18-10 16,3-23-14-1</inkml:trace>
  <inkml:trace contextRef="#ctx0" brushRef="#br0" timeOffset="37712.599">16739 12741 304 0,'11'-10'115'0,"-1"4"-89"0,12-4 12 15,-5 4 1-15,12 0-6 16,6 6 3-16,7 3-5 16,0 6-1-16,-6 13-17 15,-5 16 8-15,-6 12 5 0,-11 4 1 16,-7-4 2-16,-10 3-10 0,-11-3-1 15,-11 0-11-15,-7 4-2 16,-3-1-3-16,0 0-2 16,3-3-2-16,7-6 1 15,4 0-1-15,3-6 0 16,8-4 0-16,3 1 0 16,7-7 2-16,7-6 0 15,7-3 0-15,14-4 2 16,15-5-1-16,6-7-1 15,-3 0-2-15,-4-3 1 16,-7 0-8-16,-6 3-2 16,-5-3-40-16,1 3-19 15,-4 1-22-15,0-4-5 0,8-4-60 16</inkml:trace>
  <inkml:trace contextRef="#ctx0" brushRef="#br0" timeOffset="38266.679">17762 12929 312 0,'4'-47'118'0,"-1"25"-92"0,-3-7 11 0,-3 17-1 16,-1-1-11-16,-3 1-2 15,-3 2-7-15,-8 10-2 16,-7 0-8-16,-6 22 0 0,-8 16 1 15,-3 9-1-15,-4 6 1 16,-4 7-4-16,11 9 0 16,8 9 3-16,17 4 3 15,17-10-2-15,22-9-2 16,14-10 0-16,10-6 1 16,0-16-1-16,8-9 2 0,10-9 2 15,3-19 2-15,1-13 6 16,-8-22 3-16,-10-9-4 15,-10-3 1-15,-15-7-8 16,-17 7-3-16,-22-13-3 16,-21-13-3-16,-17-2-2 15,-4 18 1-15,-4 10-4 16,1 15-1-16,7 16-15 16,10 13-4-16,14 15-36 15,11 10-15-15,14 9-24 16,14-3-8-16,11 6-30 15</inkml:trace>
  <inkml:trace contextRef="#ctx0" brushRef="#br0" timeOffset="38792.195">18404 12872 332 0,'0'-31'126'0,"0"15"-98"0,-3-3 1 16,3 7-5-16,-4 2-1 15,-3 1 6-15,-3 9-10 16,-4 0-1-16,-8 19-10 16,-2 15 4-16,-1 13 1 0,0 7 0 15,4 5 0-15,0 7-1 16,3 9 2-16,11 7-1 16,7-7 2-16,11-9-6 15,17-6-1-15,18-17-2 16,10-8 1-16,4-13 0 15,0-16 1-15,-3-12 2 16,-1-19 4-16,1-22 3 0,-11 0 4 16,-15-7-5-16,-17 1-1 15,-17-10-7-15,-15-12-3 16,-10-6-5-16,-14 5 0 16,-8 14-5-16,1 15-1 15,7 18-17-15,6 11-5 16,15 11-39-16,11 14-16 15,10 8-34-15,14 10-15 16,7 0-21 0</inkml:trace>
  <inkml:trace contextRef="#ctx0" brushRef="#br0" timeOffset="39170.248">19357 12766 304 0,'-4'-29'115'0,"8"14"-89"0,-4-1 23 16,3 10 4-16,1 0-13 0,-4 2-1 16,0 4-7-16,4 7 0 15,-1 8-18-15,-3 23-4 0,-3 18 1 16,-5 7-5-16,1 3-1 16,0 0-2-16,0 6 0 15,4 3-18-15,3-3-4 16,3-15-44-16,1-7-19 15,-4-16-72 1,0-18-53-16,-4-16 87 16</inkml:trace>
  <inkml:trace contextRef="#ctx0" brushRef="#br0" timeOffset="39333.054">19061 12966 368 0,'3'-15'140'0,"8"11"-109"0,13 1-4 0,-6 3-11 0,10 3-12 15,18 1-3-15,11 2 0 16,3 0-1-16,-4 0 0 16,-7 1-18-16,-6-1-5 0,-4-3-42 15,-11 0-15-15</inkml:trace>
  <inkml:trace contextRef="#ctx0" brushRef="#br0" timeOffset="39559.221">19851 12640 436 0,'-14'0'165'0,"7"6"-129"0,-4 7 19 0,8-7-1 15,-5 10-31-15,-2 9-7 16,-1 22-9-16,-3 16-2 16,4 0-3-16,-1-1-4 0,0-2 1 15,4-1 1-15,0 4 0 16,4-6-31-16,-1-1-14 15,4-15-37-15,7-16-15 16,4-16-57 0,10-15-44-16,4-3 85 15</inkml:trace>
  <inkml:trace contextRef="#ctx0" brushRef="#br0" timeOffset="39919.638">20101 12766 400 0,'0'0'151'0,"4"0"-118"0,-1 0 14 0,-3 0-4 0,0 6-23 16,-3-3-3-16,-8 6-11 16,-3 1-4-16,0 6-1 15,-4-1-1-15,4 1 2 0,-3 3-3 16,10 3 0-16,0 6-1 16,7 0 0-16,7 0 0 15,3 1-2-15,8-1 5 16,-1 0 1-16,5 0-3 15,2-3-1-15,1 0 5 16,0 4 3-16,-4-1 16 16,-4 3 9-16,-2-3-5 0,-8 1-3 15,-11-1-11-15,-3-3-5 16,-7-6-2 0,-4-7-1-16,1-5-5 0,3-7 1 15,-1 0-16-15,-6-13-6 16,-7-6-40-16,3-9-17 15,-3 6-72-15,14 3-28 16,3 4 39 0</inkml:trace>
  <inkml:trace contextRef="#ctx0" brushRef="#br0" timeOffset="40129.126">20073 12747 472 0,'7'-25'178'0,"0"15"-138"0,4 4 11 0,-1 3-6 0,4 0-32 16,8 3-6-16,6 3-5 16,4 0-2-16,-4 0 0 15,-3 0-27-15,10 4-9 0,7 2-9 16,-3-3 0-16,-7 1-10 16,-4-1-6-16,-7-3-90 15,7 3-52 1,1 0 92-16</inkml:trace>
  <inkml:trace contextRef="#ctx0" brushRef="#br0" timeOffset="40805.747">20881 12891 272 0,'-11'-41'101'0,"8"19"-78"0,-8-3 26 15,8 16 9-15,-4-1-13 16,-4 1-2-16,-3 9-15 16,-4 9-6-16,-6 13-12 15,-5 16-2-15,-2 9-1 0,-1 6 1 16,0 1 0-16,0 2 2 0,1 16 4 16,2 3 1-16,12-2 0 15,6-11-5-15,15-5-4 16,6-10-1-16,15-13 1 15,21-12 3-15,14-16 2 16,7-18-3-16,0-19 0 16,-7-16 1-16,-7-10 2 15,-11-2-3-15,-10-4-3 16,-14-19-2-16,-15-2 0 16,-14 2-4-16,-17 7 0 15,-11 18-4-15,-10 14-1 16,3 8-15-16,7 16-4 0,15 13-25 15,13 9-10-15,18 10-26 16,14 5-8 0,15 20-65-16</inkml:trace>
  <inkml:trace contextRef="#ctx0" brushRef="#br0" timeOffset="41014.683">21604 12979 416 0,'4'-19'154'0,"-1"13"-120"0,1-1 8 16,-1 4-5-16,4 0-11 15,7-3 2-15,8 0-14 0,9-4-5 16,8 1-6-16,0-1-3 0,-4 1 3 16,-3 9-4-16,-7 0 0 15,-8 0-56-15,-6 9-25 16,-4 10-112-1</inkml:trace>
  <inkml:trace contextRef="#ctx0" brushRef="#br0" timeOffset="41210.708">21544 13227 392 0,'-17'12'148'0,"20"-12"-115"0,8 3 22 0,3-6 0 16,17-3-24-16,19-4-7 0,10 1-17 15,0 0-4-15,-4-1-3 16,-6-5-22-16,-8 5-10 0,-7 1-20 16,-3-1-5-16,-7 1-42 15,6-4-96 1</inkml:trace>
  <inkml:trace contextRef="#ctx0" brushRef="#br0" timeOffset="41675.286">22920 12900 236 0,'21'-50'90'0,"-7"22"-70"0,0-19 15 0,-7 28 0 0,0 0-1 16,1-3 2-16,-8 4 5 16,0 5 1-1,-4 7-9-15,-7 22-3 16,-3 18-11-16,-3 22-1 0,-1 17-7 16,-3-1-1-16,0 6-6 15,-4 19-1-15,0 4-1 16,4-10-2-16,4-7-8 15,9-15-3-15,12-12-49 16,10-17-21-16,11-11-88 16</inkml:trace>
  <inkml:trace contextRef="#ctx0" brushRef="#br0" timeOffset="42200.18">23276 12731 356 0,'-42'-3'132'0,"38"3"-103"0,4 3-8 15,18-3 48-15,7 0-24 16,3 0-10-16,7-3-7 16,8-3-17-16,13-1 9 0,4 4 6 15,0 3-5-15,-7 3-2 16,-7 4-5-16,-14 2-1 15,-11 4-1-15,-14-1 2 16,-14 13-5-16,-14 0-3 0,-11 0-1 16,0 1-1-16,4-4-2 15,3-4-2-15,4 1-2 16,3 0-1-16,4 3-1 16,4 0 3-16,3 3-2 15,3 3 1-15,8 4 2 16,3-1 0-16,7 0-3 15,7 4 2-15,4 2 1 16,6 4 0-16,-2-3 0 16,-5-4 0-16,-6-2 2 15,-8-4 1-15,-10-3 3 16,-14-3 1-16,-10-3-6 16,-8-7 0-16,0-2-1 15,-3-4 0-15,-4 0 0 0,-3-3 0 16,-1 0-7-16,8-3 0 15,7 0-28-15,7 0-9 16,10 0-35-16,11 0-13 16,11-3-61-1,10-3-71-15,11-3 77 16</inkml:trace>
  <inkml:trace contextRef="#ctx0" brushRef="#br0" timeOffset="42621.525">24331 12806 456 0,'11'-31'170'0,"-11"22"-132"0,0-1-4 0,0 7-10 0,-7-3-16 16,-7 3-2-16,-11 0-1 16,-10 3-1-16,-8 6-2 15,-3 3-2-15,4 10 1 0,3 0-4 16,11 6 0-16,7 3-1 15,7 7 3-15,10-1-2 16,11 1 1-16,14-1 2 16,4-9 2-16,-7-3-3 15,17 6 0-15,-3-3 3 16,7 13 1-16,10 19-1 16,-7-4 1-16,-3 0 7 15,-4-6 5-15,-10-9 6 0,-4-7 2 16,-10-3-4-16,-11-9 1 15,-7-6-9-15,-11-7-4 16,-17-3-4-16,-18-3-3 16,-14-6-2-16,0-4-1 15,3-5-12-15,8 2-2 16,10-2-30-16,11-4-11 16,14-3-43-16,14 3-16 15,14 0-55 1</inkml:trace>
  <inkml:trace contextRef="#ctx0" brushRef="#br0" timeOffset="42831.106">24194 12753 444 0,'-8'0'167'0,"16"0"-129"0,13 0-5 15,-4 0-9-15,8-3-18 16,3 3-1-16,4-3-3 15,3 0-2-15,4 3 1 16,3 0-1-16,-10 3 2 0,-7 0-21 16,7 9-7-16,-8-2-38 15,5 12-14-15,-5-3-89 16</inkml:trace>
  <inkml:trace contextRef="#ctx0" brushRef="#br0" timeOffset="43236.164">25054 12900 328 0,'-3'-9'123'0,"3"9"-95"0,-4-9 9 0,1 2 0 16,-1 1-8-16,1 0 3 16,-11 0-3-16,3 2 0 15,-14 8-16-15,4-1 3 0,-14 19 2 16,7-7-2-16,-18 23 1 15,-18 12-1-15,8 0 0 16,10 10-8-16,18 6-3 16,21 3 1-16,21-3 3 15,18-10-2-15,10-6 1 16,11-6-5-16,17-13 0 0,8-9-1 16,-4-12 1-16,0-13 4 15,-10-13 4-15,-11-15 0 16,-8-16 1-16,-13-4-2 15,-14-5 1-15,-18-4-6 16,-7-5-3-16,0 17-1 16,-32-17-1-16,7 11-7 15,-24 7-3-15,10 10-16 16,-7 15-7-16,14 6-50 16,7 13-24-16,4-3-98 15</inkml:trace>
  <inkml:trace contextRef="#ctx0" brushRef="#br0" timeOffset="44603.39">16016 15409 220 0,'7'-19'82'0,"-3"7"-64"0,3-7 22 0,0 9 4 16,0 1-2-16,0-4-1 16,0 4-3-16,-3 3 1 15,-1 3-21 1,1 6 5-16,-1 9 4 0,1 13-2 0,-4 13 3 16,-4 9-12-16,-6 9-4 15,-5 26-7-15,-2 9-2 16,-1-10-1-16,0 1-2 15,1-4 1-15,3 1 1 16,3-7-1-16,1-6-1 16,3-13-17-16,3-22-9 15,0-6-39-15,8-18-16 16,3-7-44-16,14-19-18 16,0-6 32-1</inkml:trace>
  <inkml:trace contextRef="#ctx0" brushRef="#br0" timeOffset="45129.648">16295 15396 292 0,'-4'-12'110'0,"4"6"-86"0,4-4 18 16,-1 7 3-16,4-6-11 15,4-7 0-15,7 0-10 16,10-6-5-16,11 3-11 15,10 4 6-15,0 12 5 0,1 9 3 0,-8 10 2 16,-3 6 0-16,-7 6 2 16,-8 0-3-16,-9 3 0 15,-8 1-10-15,-11-1-5 16,-7-6-5-16,-6 3-3 16,-4-9 1-16,3-3 1 15,4-4-3-15,3 1 0 16,4-1-1-16,4 1-2 15,6 0 0-15,8 15 3 16,3 0 0-16,4 6 1 16,-1 1 0-16,1 9 2 15,3-7-1-15,-3-2 2 16,-1 3-4-16,-3-4 0 0,-3-3 3 16,-4 1 1-1,-7-4-1-15,-3 0-2 16,-5 4 3-16,-6-4 2 0,-7 0-2 15,-11-3 0-15,-6-3-1 16,-8-3 1-16,-4-3-4 16,5-4 0-16,6-6 1 15,3-3 0-15,8-3-33 16,7-3-13-16,7-3-26 16,7-3-9-16,10-4-17 15,12-3-6-15,13 1-36 16</inkml:trace>
  <inkml:trace contextRef="#ctx0" brushRef="#br0" timeOffset="45566.886">17198 15503 324 0,'32'-57'121'0,"-22"29"-95"0,-3 0 18 0,-3 16 2 15,-4 8-16-15,-4 4-5 16,-3 4-10-16,-7 14-2 15,-7 1-8-15,-4 0 6 0,-3 0 4 16,0 0-3-16,3-7-2 16,4 4-8-16,3-7-1 15,8 4-3-15,6-1 0 16,8 1 2-16,6-1 0 16,8 4-3-16,3 6 2 0,4 6 1 15,3 0 0-15,4 7 0 16,7 3 0-16,3 5 0 15,0-2 2-15,1-3 1 16,-8-7 1-16,-7-3 13 16,-7-3 8-16,-10-6 1 15,-15-3-1-15,-10-7-9 16,-14 7-3-16,-4-7-7 16,-7 1-2-16,-6-7-4 15,-8 6-1-15,-7-9 1 16,0 7 0-16,3-14-20 15,11 4-7-15,11-3-26 16,10-3-9-16,15-10-27 0,10 0-9 16,10-12-59-1</inkml:trace>
  <inkml:trace contextRef="#ctx0" brushRef="#br0" timeOffset="45788.611">17173 15290 344 0,'-10'-3'129'0,"10"3"-100"0,7 6 15 0,0-3 3 15,7 0-15-15,4-3-3 16,13-6-13-16,19-4-3 16,13-2-7-16,1-1-4 0,-8 7 1 0,1-3-4 15,-12 9 0-15,-9 6-8 16,-5-3-4-16,-2 10-37 15,-5-1-18-15,1 4-101 16</inkml:trace>
  <inkml:trace contextRef="#ctx0" brushRef="#br0" timeOffset="46224.034">18122 15261 308 0,'-3'-28'115'0,"3"16"-89"0,0-4 12 0,0 10 1 15,-4 0-8-15,-3 2-1 16,-3 4-3-16,-1 0-2 16,-17 22-14-16,-8 16 2 0,-6 9 1 15,0 6-1-15,-1 4 0 16,5 12-5-16,2 15 0 15,12 10-3-15,6-12 2 16,11-7-4-16,14-15 0 16,21-13 3-16,18-13 1 15,11-15-1-15,3-13 1 16,-4-12 0-16,4-13 1 16,7-18 2-16,-4-17 1 15,-6 4-1-15,-15-6-1 0,-17 9 3 16,-22-7 5-16,-20-11-9 15,-11-4-4-15,-11-4-3 16,-14 5-1-16,-11 17-20 16,1 11-9-16,6 11-23 15,12 11-9-15,13 11-37 16,18 7-14-16,14 10-51 16</inkml:trace>
  <inkml:trace contextRef="#ctx0" brushRef="#br0" timeOffset="46720.447">19096 15249 264 0,'7'-53'99'0,"-4"34"-77"0,1 0 26 15,-4 10 10-15,0-1-11 16,0 4 0-16,-4 0-7 16,1 6-3-16,-1 3-20 15,-3 16-1-15,-3 25-2 0,-1 15-3 16,-6 16 1-16,-5 4-7 15,-2 24-3-15,-5 4 1 16,5-7 2-16,3-15-11 16,3-7-3-16,7-12-34 15,8-16-14-15,3-12-25 16,3-19-12-16,4-13-55 16</inkml:trace>
  <inkml:trace contextRef="#ctx0" brushRef="#br0" timeOffset="46939.778">18591 15409 368 0,'4'28'140'0,"17"-12"-109"0,18 3 11 0,-7-16-1 16,24 6-16-16,22-9-3 15,-4 6-12-15,0-2-4 16,3 5-4-16,-6-3-2 0,-7-3 1 0,-12 4-45 15,-9-1-20-15,-11 0-48 16,-1 4-17-16,-10 2 3 16</inkml:trace>
  <inkml:trace contextRef="#ctx0" brushRef="#br0" timeOffset="47184.367">19734 15051 388 0,'7'-31'145'0,"1"25"-112"0,-1 3 16 16,-4 3 3-16,4 6-23 15,-3 10-6-15,-8 9-14 0,-6 15-4 16,-5 29-3-16,-6 7-2 0,0 5 3 16,-4 7 0-16,1 12 1 15,-1-2-5-15,4-1-1 16,7-19-15-16,7-12-6 15,7-16-41-15,7-12-16 16,7-16-74 0,14-19-50-16,7-22 85 15</inkml:trace>
  <inkml:trace contextRef="#ctx0" brushRef="#br0" timeOffset="47590.827">20175 15108 444 0,'-14'-10'165'0,"11"7"-129"0,-8 6 2 0,4-3-8 0,-3 10-23 16,-5-1-4-16,-2 4-2 15,-8 6 1-15,0 6-1 16,-6 3-3-16,6 3 1 0,7 4-1 16,11-4 0-16,7 0 0 15,11-5 0-15,10-4 2 16,4-1 0-16,10 1 0 15,7 0 2-15,8 0-3 16,3 7 0-16,0-4 1 16,-4 6 2-16,-7 3 5 15,-6 7 6-15,-12-6 4 16,-6-1 4-16,-8-2 2 16,-10-4 1-16,-14-3-9 15,-14-3-4-15,-11 0-6 0,-7-7-2 16,1-2-1-16,-5-4-2 15,-3 1 1-15,0-4-1 16,4-12-18-16,3-7-8 16,14-6-33-16,15-3-12 15,10-3-40-15,10-3-15 16</inkml:trace>
  <inkml:trace contextRef="#ctx0" brushRef="#br0" timeOffset="47815.551">20080 15139 368 0,'-7'-6'137'0,"14"3"-106"0,7-3 21 16,-3-1 3-16,6 7-24 16,15-3-7-16,14-3-12 15,7 6-6-15,3 0-3 16,-3 0-3-16,-7 0 1 0,-7 0-4 15,-7 6 0-15,-4-3-34 16,-7 10-15-16,0-1-22 16,0 4-7-16,8 6-68 15</inkml:trace>
  <inkml:trace contextRef="#ctx0" brushRef="#br0" timeOffset="48252.227">20997 15130 248 0,'4'-13'93'0,"-4"13"-72"0,0-9 22 0,0-1 6 16,0 1-6-16,-4 0 1 16,1 5-4-16,-8-2-1 15,1 3-21-15,-8 3 1 0,-7 3 1 16,-3 7-9-16,-4 8-3 15,-3 14-1-15,0 18 0 16,0 10 3-16,6 5 1 0,5-2-1 16,2 3-1-16,8 3-5 15,11-3-3-15,13-7 0 16,15-2-1-16,14-16 4 16,10-13 2-16,1-19-2 15,-1-9-1-15,4-9 1 16,3-19 0-16,1 2-2 15,-4-2 1-15,-11-6 4 16,-10-4 6-16,-18-9-1 16,-18-16 1-16,-17-9-5 15,-7 3-3-15,-11 13-7 16,-10 6-1-16,-11 9-6 16,-4 13 1-16,11 12-20 15,11 7-9-15,14 5-43 16,14 8-18-16</inkml:trace>
  <inkml:trace contextRef="#ctx0" brushRef="#br0" timeOffset="48720.49">21576 15127 296 0,'-7'0'110'0,"7"0"-86"0,0 0 16 0,0 0 2 15,10 0-8-15,8 0 3 16,17 0-17-16,15 0-4 16,6 0-10-16,1 3-4 0,-4 0-1 15,-8 3-32-15,-6 0-14 16,-7 4-118 0</inkml:trace>
  <inkml:trace contextRef="#ctx0" brushRef="#br0" timeOffset="48899.524">21555 15575 308 0,'-14'22'115'0,"28"-19"-89"0,7 3 25 0,4-12 8 0,20 6-23 16,19-3-8-16,7-3-14 16,3-4-7-16,3-2-4 15,-3 2-29-15,-7 1-10 0,-7 0-37 16,-10 2-14-16,-12 1-53 15</inkml:trace>
  <inkml:trace contextRef="#ctx0" brushRef="#br0" timeOffset="50218.191">23132 15039 296 0,'24'-60'110'0,"-13"26"-86"0,0-4 24 0,-8 29 5 15</inkml:trace>
  <inkml:trace contextRef="#ctx0" brushRef="#br0" timeOffset="50385.004">23185 14910 589 0,'-4'32'40'15,"-3"5"-21"-15,0 17-6 0,0 21-2 16,0 10-6-16,0-4-3 16,0-6-1-16,-4 13 1 15,1 3-1-15,-1 0 2 16,0-10-9-16,1-12-1 0,-1-9-42 16,4-13-20-16,4-12-45 15,17-29-75 1</inkml:trace>
  <inkml:trace contextRef="#ctx0" brushRef="#br0" timeOffset="50818.444">23640 15114 360 0,'42'-25'134'0,"-28"22"-104"0,-3 3 14 15,-11 0 0-15,-4 3-16 16,-10 6-4-16,-11 7-11 15,-6 9-4-15,-5 7-5 0,-2 2-3 0,2 4 2 16,4-4-2-16,4-2-1 16,11-4-2-16,6-6-1 15,8 3-1-15,10-10 3 16,10 1 0-16,15-3 3 16,14-1-3-16,7 1 0 15,3-1-1-15,1 7 0 16,-4 0 2-16,-1 3 2 15,8 3-1-15,-7 6 2 16,-3 7 2-16,-8 9 2 16,-7-3 8-16,-10-3 2 15,-7-7 5-15,-11-3 1 16,-14-5-4-16,-11-8-1 16,-7 1-8-16,-10-9-4 15,-7-1-3-15,-18 0 0 0,-11-2-7 16,-6-4 1-16,10-3-19 15,7-3-8-15,10-4-24 16,8-2-9-16,10-10-30 16,11 0-11-16,14-3-51 15</inkml:trace>
  <inkml:trace contextRef="#ctx0" brushRef="#br0" timeOffset="51026.145">23791 15039 368 0,'7'6'140'0,"8"4"-109"0,20 2-2 0,-14-9-9 16,14 0-13-16,25-3 1 16,18 0-5-16,-1 0 0 15,-2 0-1-15,-5 0-8 0,-6 3-1 16,-8 1-57-16,-7 5-24 15,-6 19-59 1</inkml:trace>
  <inkml:trace contextRef="#ctx0" brushRef="#br0" timeOffset="51463.747">24910 15127 312 0,'-11'-32'118'0,"4"13"-92"0,3-6 22 15,1 16 2-15,-4-4-18 16,-4 4-6-16,1 6-9 16,-8 6-1-16,-7 6-9 15,-10 10 2-15,-14 9 2 0,-8 26 2 16,1 21 3-16,-1 10-5 16,1 3-1-16,0 28-6 15,6 0-3-15,18-13 0 16,22-18-1-16,17-13 0 15,21-16 2-15,32-15 3 16,21-13 2-16,4-18-3 0,7-10-3 16,6-19 2-16,1-22 2 15,-11-15 11-15,-17-4 5 16,-18-6 0-16,-21-6-1 16,-25-28-8-16,-29-1-3 15,-23 4-5-15,-15 9-3 16,-7 16-3-16,-11 25-1 15,-3 13-5-15,7 15-2 16,14 13-17-16,14 9-6 16,14 12-28-16,18 11-12 15,18 8-43-15,17 10-16 16,3-6-12 0</inkml:trace>
  <inkml:trace contextRef="#ctx0" brushRef="#br0" timeOffset="51867.549">25608 15233 300 0,'-28'-53'112'0,"21"34"-87"0,-7 0 22 16,7 13 3-16,-4 0-21 15,-7 3-5-15,-3 3-4 16,-3 6 1-16,-5 16-11 15,-6 16 1-15,-7 18 0 0,-4 7 0 16,0 3 3-16,4 9-1 16,14 13 0-16,20-1-1 0,26-5 2 15,17-13-5-15,22-10-1 16,27-12-4 0,5-9-1-16,-5-16 1 0,-6-16 0 15,0-12 6-15,-11-16 6 16,-11-16 1-16,-17-12-1 15,-22-3 0-15,-20-3 3 16,-15-7-11-16,-17-16-2 16,-28-11-6-16,-19 11-1 15,1 10-12-15,0 13-7 16,11 15-18-16,13 13-6 16,15 9-34-16,14 10-15 15,13 12-94-15</inkml:trace>
  <inkml:trace contextRef="#ctx0" brushRef="#br0" timeOffset="53519.612">5136 10818 236 0,'-21'0'90'0,"4"0"-70"0,-12 7-1 0,15-7-3 16,-3 0-12-16,-15 0 0 16,-3-7 2-16,-1 7 3 15,5-6-4-15,-19 0 1 0,1 0 4 16,-11 3 3-16,-14 6 2 16,-4 3-2-16,1 0 2 15,-19 0 3-15,-10 4 1 0,1-1-4 16,-1-9-1-16,-18 0-2 15,-10-9 0-15,4-4-4 16,-18-2 0-16,-4-1-3 16,-7 3 2-16,-17 4-2 15,6 3 0-15,-9 6-1 16,-5 6 0-16,11 7-5 16,-3 5 1-16,10 7 0 15,21 13 2-15,18 12 1 16,14-3 3-16,15 7-3 15,6-4-2-15,25-3 0 16,7 6 1-16,21 4-3 16,14 15 0-16,22 0 3 15,17-3 1-15,14-3-4 16,11 6 1-16,32 0 2 16,27 16 1-16,8-1-1 15,42-5 1-15,43 3 0 0,28-16 3 16,10-13-1-16,25-12 2 15,3-13-2 1,15-6 0-16,28-15-1 0,-4-7 0 16,4-3 0-16,21-6 0 15,-24-10-2-15,20-6-2 16,-17-6 3-16,-18-13 0 16,4-15-1-16,-25-10 1 15,-18-6-2-15,-20-4-1 16,-40-5 1-16,-21-16 1 15,-31-10-6-15,-46 10 1 16,-50 0-1-16,-42-16-1 0,-39-3 4 16,-60 9 0-1,-35 23-4-15,-57 15 1 0,-45 21 0 16,-18 17 2-16,-28 19-1 16,-22 12-1-16,11 12-30 15,-3 16-13-15,7-6-55 16,24 7-23-16,14-4-7 15</inkml:trace>
  <inkml:trace contextRef="#ctx0" brushRef="#br0" timeOffset="54975.426">1901 11348 204 0,'-14'-12'77'0,"11"2"-60"0,-11 1 15 15,10 3 2-15,-3-4-4 16,0 1 2-16,0 0-5 15,-4-1 1-15,1 1-16 16,-4 2 6-16,3 1 5 0,-6 3-1 16,-1 3-1-16,-7 3-9 15,1 7-3-15,-5 12-3 16,5 12-1-16,-5 13 1 16,5-3 1-16,10 0 1 15,10-7 0-15,11-5-2 0,11-7 1 16,13-6-2-16,5-7 0 15,3-9 3-15,3-12 3 16,-7-7 2-16,-7-12 3 16,1-10-5-16,-1-2 1 15,-11-1-5-15,-6 0-2 16,-4 4 2-16,-7 5 0 16,-7 4-1-16,-7 0-1 15,-11 9-1-15,-3 10 0 16,-7-1-2-16,-1 16 1 15,-6-2-2-15,3 14-1 16,8 11-2-16,6 5 1 0,4 4 1 16,14-4 0-1,7 4 0-15,10-10 0 16,15-6 4-16,3-13 5 0,0-2-3 16,8-17 2-16,-1-9-3 15,-3-6 0-15,-8-6-1 16,1-7 2-16,-7 4-3 15,-1-4-2-15,-10 4 2 16,-7-4 0-16,-10 4-1 16,-11 2-2-16,-8 7 1 15,-6 16-1-15,-7 12-5 16,-4 6 1-16,7 20 2 16,4-1 1-16,3 3-2 0,15 16 2 15,9 3 1-15,12-3 0 16,14-3 0-16,13-6 2 15,-9-10 1-15,13-6 1 16,4-9 0-16,-1-13 2 16,-6-4-1-16,-7-11 0 15,0-10-3-15,-4-7 1 16,-4-2 0-16,-10-1 3 16,-3 7-3-16,-11 0-2 15,-11 3 0-15,1 0-1 16,-8 15-3-16,-3 1 0 15,3 15-1-15,-7 4 3 16,4 8 0-16,7 14 1 16,7 5-3-16,10 4 0 0,8 0 2 15,6-7 2-15,8-2 0 16,7-13-1-16,6-4 3 16,-2-12 0-16,-8-12 1 15,4-13 2-15,-4-12-1 16,0-4 0-16,-7-3-1 15,-7 7 0-15,-11-4-2 16,-6 7 1-16,-11 6-2 16,-4 9-1-16,-10 7-2 15,-4 18-1-15,-7 10-1 16,4 15 3-16,10 13-2 16,0 3-1-16,15-6 3 15,6-6 0-15,11-10 1 0,11 0 2 16,6-12-1-16,15-6-1 15,-4-14 3-15,8-11 0 16,-1-14 1-16,0-8 0 16,-10-4 0-16,-1-3 0 15,-9 7 0-15,-5-1 2 16,-6 10-1-16,-8 6 0 16,-6 9-6-16,-12 13 1 15,-2 3 2-15,-5 16 1 16,1 0-1-16,7 3-2 15,7-3-2-15,7-4 1 16,7-2-1-16,3-7-2 16,8-3-8-16,0-6-3 15,3-3-32-15,7-3-14 16,0-1-48-16,0-6-20 0,7-2-56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2T22:07:52.4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19124 1936 216 0,'4'-10'82'0,"-4"10"-64"0,0 0 11 16,0 0-1-16,0 0-5 15,0 0-2-15,0 3 4 0,0 4 4 16,0 2-16 0,-4 4 8-16,-3 2 6 0,-4 7-2 0,-6 6 3 15,-8 1-12-15,-7 21-4 16,-10 9-7-16,-7 7-4 15,-1-3 0-15,4-10 1 16,4 4-1-16,0-10 2 16,6-7-4-16,8-5-2 15,7-7 2-15,3-6 2 16,4-3 0-16,4-10-1 16,6 1 1-16,1-7-1 15,-1-3-33-15,1-3-13 16,3 3-28-16,0-10-9 15,7 1-45 1</inkml:trace>
  <inkml:trace contextRef="#ctx0" brushRef="#br0" timeOffset="388.538">18673 1892 212 0,'-4'-25'82'0,"4"9"-64"0,0 3 18 15,0 7 2-15,4 3-11 0,-4 3 8 16,0 9-9 0,3 4-14-16,1 9 8 0,-1 6 3 15,4 7 0-15,4 2-2 16,3 7-5-16,0 13 0 15,7 15-5-15,4-3 1 16,-4-7-7-16,0-5-1 16,0-1-4-16,1-15-1 15,-1 6 1-15,0-12 0 16,0-4 0-16,0-9 2 16,0 3 1-16,-3-16 1 15,0 1-2-15,-4-10-2 16,0 0-32-16,-7-6-16 15,-4 2-29-15,-3-2-10 16,0 6-46 0</inkml:trace>
  <inkml:trace contextRef="#ctx0" brushRef="#br0" timeOffset="748.898">19248 2064 216 0,'-11'-3'82'0,"7"6"-64"0,1-3 22 15,3 0 4-15,0 0-11 0,0 0-2 16,0 0-3-16,0 0 2 15,3 6-16-15,5-2 5 0,6-4 4 16,10 0-6-16,8 0-2 16,10 0-6-16,1-4-4 15,-1 4-2-15,-3 0-3 16,-4 0 1-16,-3 0 1 16,-4 0-3-16,-7 4 0 15,-7-4-43-15,-3 9-20 16,-4 0-30-16,-3 1-12 15,-4 2-8 1</inkml:trace>
  <inkml:trace contextRef="#ctx0" brushRef="#br0" timeOffset="963.537">19216 2450 292 0,'-18'6'110'0,"22"-6"-86"0,3 0 18 16,3 0 1-16,8-6-10 15,10 3-2-15,11-4-11 16,3-2-2-16,1 3-11 16,-5-4-4-16,-2 4 0 0,-4 3 0 15,-4 0 1-15,-7 0-18 16,-3 3-5-16,-1-7-40 16,-3 7-14-16</inkml:trace>
  <inkml:trace contextRef="#ctx0" brushRef="#br0" timeOffset="1847.711">19978 1973 212 0,'7'-3'79'0,"-4"-3"-61"0,1 0 10 16,-1-4 0-16,1 7 6 16,0-3 5-16,-4-4-3 15,0 1 1-15,-8 3-21 16,-2 3-3-16,-8 3-1 0,-10 6 1 16,-4 3 3-16,-3 4-9 15,0-4-2-15,-1 13-3 0,5-9-2 16,6 9 3-16,0-10 2 15,4 7-4-15,7-3-1 16,3-4 2-16,4 7 1 16,0 0-1-16,4-7-2 15,3 10 1-15,3-9-1 16,4-1 0-16,4 1 2 16,7 3 1-16,10-7 1 15,7 7-2-15,4-4 1 16,3 7-2-16,-3 3-1 15,-4 6 1-15,-3 0-1 16,-7 10 2-16,-4 0 1 16,-3-7 1-16,-8 7 2 15,-3-7 6-15,-7 0 4 16,-3 4-2-16,-4-10 2 16,-7 0-3-16,-8-3 0 0,-2-3-5 15,-8-4-3-15,-3-5 0 16,-1-4-1-16,1-3-5 15,3-3 1-15,4-3 0 16,3-3 0-16,4 3 2 16,4-7 1-16,6 1-6 15,4-4-2-15,7-5-1 16,14-1 2-16,11-16 2 16,14-9 1-16,6-18 1 15,8-17 2-15,0 10-1 16,-3-3 2-16,-8 3-2 0,-3 10-1 15,-11 2 3-15,-7 7 0 16,-7 0 1 0,-7 12 0-16,-7 4-7 0,-3 9 0 15,-4 6-17-15,-4 3-6 16,-3 7-18-16,0 9-7 16,-4 0-22-16,-6 9-8 15,2 7-65 1</inkml:trace>
  <inkml:trace contextRef="#ctx0" brushRef="#br0" timeOffset="2792.82">18076 2980 228 0,'-14'0'85'0,"14"0"-66"0,-3 0 10 0,3 0 2 15,0 0-4-15,0 0 4 16,0 0-4-16,0 0-2 16,0 0-13-16,0 0 3 0,0 0 3 0,0 0-2 15,0 0 1-15,0 0-3 16,0 0 1-16,7 0 1 15,0 0-1-15,3-3-1 16,5 3 1-16,2-7-2 16,4 4 0-16,8 3-3 15,9-9-1-15,12 3-3 16,13-4 1-16,4 1-2 16,4-7 2-16,13 0 0 15,19-2 1-15,6-4 0 16,4-3 2-16,11 9-5 15,6-3-3-15,-10 3-1 16,3 7 1-16,8 0 1 16,-8-1 1-16,-10 4-2 15,-14 0-2-15,-4-1 1 0,-6-2-1 16,-1 0 2-16,-11-1 1 16,-6 1 1-16,-15-1 2 15,-6 7 1-15,-11 3 1 16,-8-6-2-16,-2 3-1 15,-8 3-3-15,-4 0 1 16,-3 0-2-16,1 0 2 16,-5 0-2-16,1 0-1 15,-4-7 1-15,0 7-1 16,0-3 0-16,-4 3 2 16,1-3-1-16,-4 3-1 0,0 0 1 15,0 0 1-15,0-3-1 16,0 3-1-1,0-6-15-15,-4 3-7 0,4-4-49 16,-3 4-21-16,-1-6-67 16,4 9-29-16,-3 3 56 15</inkml:trace>
  <inkml:trace contextRef="#ctx0" brushRef="#br0" timeOffset="3871.204">20578 1525 244 0,'-4'-10'93'0,"4"10"-72"0,0 0 14 0,0 0 0 15,0 0-9-15,0 4-1 16,4 2-5-16,-1 3-3 15,-3 7-9-15,4-3 1 0,-4 2 4 16,0 10-3-16,3 3 2 16,-3 10-1-16,0 19 3 15,0-1 2-15,0 10-1 16,0-3-5-16,-3 9-4 16,-1 9-1-16,1 10 1 15,-1-6-1-15,0-4 2 16,1 4 0-16,-1 9 1 15,1 6 2-15,-1-9 1 0,1-3-3 16,3 6-3-16,-4 22 13 16,1 0 5-16,-4 0-7 15,0 28-2-15,0 1-8 16,0 5-4-16,3 13-1 16,4-3 1-16,7 9-1 15,4 16 2-15,-1 10-2 16,4 18-1-16,0 7 1 15,1 21 1-15,-1 19-1 16,0 0-1-16,0 35 1 16,0 9 1-16,7 4-1 0,4 18-1 15,7 19 3 1,6-4 2-16,5-5 0 0,13 100 2 16,-3-22-4-16,-3-13 0 15,-5-19-3-15,-2 4-1 16,-8 19 1-16,0 5 0 15,-6 14 0-15,-5-1 0 16,-6 3 0-16,-4-18 2 16,0-13-3-16,0 6 0 15,0 4-1-15,-3-16 0 16,-4-35-3-16,-4-3 1 16,-3 0-9-16,-7-40-2 15,-7 5-14-15,0-27-7 16,4-23-29-16,6-40-11 0,15-19-105 15</inkml:trace>
  <inkml:trace contextRef="#ctx0" brushRef="#br0" timeOffset="7129.373">15854 3071 212 0,'0'3'82'0,"3"-3"-64"0,4 0 9 0,0 0 0 16,1 0-7-16,2 0 0 15,1 3 0-15,3-3 0 16,0 6-11-16,0-6 3 0,4 0 4 16,3 0 3-16,4-6 1 15,-1 6-3-15,1-3 2 16,0 0-6-16,-1 0-3 15,5-1-1-15,-5 4-1 0,1-6-4 16,0 3-1 0,-1 3 1-16,5 0 0 15,-1 0-2-15,0 0 1 0,4 0 0 16,3-6 3-16,4 3 1 16,0-4 1-16,-1 4 0 15,1 0 0-15,-3-3-4 16,-5 3-1-16,-3 0-3 15,-3 3-1-15,0 0 1 16,-4 0 2-16,0 0-1 16,4 0-1-16,3 0-2 15,4 0 1-15,0 0 3 0,3-7 1 16,4 4 3-16,-4 3 1 16,0-6 1-16,-3 3 0 15,-4 0-4-15,0-1-1 16,-3 4-1-16,0-6 1 15,-4 6-4-15,-3 0 0 16,-1 0 1-16,1 0 0 16,0 0 0-16,3 0 2 15,3 0-1-15,1-3 2 16,3-3-2-16,1 6-1 16,-1 0 1-16,0 0 1 15,0 0-1-15,0 0 2 16,-3 0-2-16,3 0-1 15,-3 0-2-15,0 0 1 16,-4 0 1-16,0 0 2 0,0 0-1 16,0 0 2-16,1 0-2 15,-5 0-1-15,1 0 1 16,0 0 1-16,-1 0-1 16,4 0-1-16,-3 0 1 15,3 0 1-15,0 0-1 16,0 0-1-16,1 0-2 15,-1 0 1-15,3 0 1 16,1 6 2-16,-4-6-1 16,1 0 2-16,-1 0-2 15,0 0-1-15,-4 0 1 16,1 0-1-16,-4 0 0 16,0 0 2-16,0 0-1 0,1 0 2 15,-1 0-2-15,0 0-1 16,0 0 1-16,4 0-1 15,-4 0 0-15,0 0 0 16,0-6 2-16,0 6 3 16,-3 0-2-16,3 0-2 15,-4 0 2-15,4 0 0 16,0 0-4-16,1 0-1 16,-1-3 1-16,3 3 0 15,5 0 3-15,-1-7 1 16,0 4-1-16,0 3-2 15,-3-6 1-15,-1 6 1 16,1-3-1-16,-4 3-1 16,0 0-2-16,0 0 1 15,-3 0 3-15,3 0 1 0,-3 0-4 16,3-6 1-16,0 6 0 16,0-4 2-16,0 1-1 15,0 0 2-15,-3-6-2 16,-1 9 2-16,1-7-2 15,-1 4 2-15,1 0-2 16,0 0-1-16,-1 3-2 16,1 0 1-16,-1 0 1 15,1 0 2-15,3 0-1 16,0-3-1-16,7 3 1 16,-3-3-1-16,0 0-3 0,-1 0 2 15,1-4 3-15,-4 7 1 16,4-6-1-16,-1 3-2 15,-3 3 1-15,0-6 1 16,4 2-3-16,-4 4-2 16,4-6 2-16,-4 3 2 15,0 3 0-15,0-6-1 16,4 6 1-16,-4-10-1 16,0 10 0-16,4-9 0 15,-1 0 0-15,1 5 2 16,-4-2-1-16,0 0-1 15,0 6 1-15,4-10-1 16,0 4 0-16,-1 3 2 16,4-6-1-16,1 2-1 0,-1 4 1 15,0 0 1-15,0 0-1 16,0 3-1-16,0-6 1 16,1 3-1-16,-1 3 0 15,0-7 0-15,0 4 0 16,0-3 0-16,0 0 0 15,1-1 2-15,-5 7 1 16,1-3 1-16,-4 3-5 16,4 0 1-16,-4 0-2 15,0 0 0-15,0 0 2 16,0-6 0-16,0 6 0 16,4-3 2-16,-1 3-1 0,5-6-1 15,-1 6-2-15,3-4-1 16,1-2 6-16,3 6 3 15,1-3-6-15,-1-3 1 16,-3 3-3-16,-1-4 0 16,1 7 2-16,-4 0 0 15,0 0 0-15,-3 0 2 16,0 7-1-16,-1-7-1 16,4 0 1-16,-3-7-1 15,0 4 0-15,-1-3 2 16,1 3-1-16,3-7-1 15,0 4 1-15,0 0-1 16,1 6-3-16,-1-3 2 16,0 3 1-16,0 0 0 15,0 0 0-15,0 0 2 16,1-7-1-16,2 4-1 0,-3 3 1 16,1 0-1-16,-1 0 0 15,-4 0 0-15,-3 0 0 16,1 0 2-16,-5 0-3 15,1 0 0-15,-1 3 1 16,1 4 0-16,-4-7 0 16,0 0 0-16,0 0 0 15,0 0 0-15,0 0 0 16,0 0 2-16,-3 0-1 16,3 0-1-16,-7 0 1 15,0 0-1-15,0 0-27 0,0 0-9 16,0-7-77-16,3 4-33 15,4 3-31 1</inkml:trace>
  <inkml:trace contextRef="#ctx0" brushRef="#br0" timeOffset="10869.361">16581 3949 220 0,'-4'0'85'0,"4"0"-66"0,-3 0 8 16,3 0-2-16,-4 3 0 15,0 0 4-15,1 3-6 16,-1 0-4-16,1 1-11 15,3-1 4-15,0-3 1 0,7 7-2 16,4-4-1-16,-1-3-2 0,4-3 2 16,0 0 4-1,0 0 3-15,1-9-3 0,-1 5 0 16,-4-2-4-16,-3-3-1 16,-7-1-1-16,-3 1 2 15,-4 3-3-15,-4-1-2 16,-3 4-2-16,-4 6 0 15,-6 4-2-15,-1 5 2 16,0 1-4-16,4 2 0 16,3-2-1-16,8 6-2 15,6-7 5-15,8 1 3 16,3-4 3-16,7-2 1 16,7-7 0-16,0-7 2 15,1 1 1-15,-1-3 3 16,-4-4-1-16,-3-3 0 15,-6-2-3-15,-5 8 1 0,-6 1-4 16,-5-4-2-16,-2 7-5 16,-1 3 0-16,1 3-2 15,-1 3 0-15,4 0-3 16,4 0 1-16,3 0-20 16,3 0-7-16,4-3-26 15,0 0-11-15,-3 0-33 16,3 0-11-16,0-3-19 15</inkml:trace>
  <inkml:trace contextRef="#ctx0" brushRef="#br0" timeOffset="11364.425">16732 3569 208 0,'0'-15'79'0,"4"8"-61"0,-4 1 21 0,0 6 5 15,0 0-2-15,0 0-1 16,3-6-7-16,-3 6-1 16,4-7-19-16,-1 1 7 0,4 3 3 15,0-6-1-15,4-4 0 16,7 4-3-16,3 2-3 16,7 4-5-16,4 6 0 15,3 7 2-15,0-1 1 16,-6 16-4-16,-5 7-1 15,-6 8 2-15,-11 17 3 16,-7-7-4-16,-7-3-1 0,-7-6-6 16,-7-4-1-1,-4-2-1-15,0-4 1 16,1-9-2-16,2-3 2 0,1-3-2 16,7-4-1-16,4-2-2 15,3-4 1-15,3-3-1 16,8 3-2-16,6-6 3 15,11 0 0-15,7-6 1 16,4 6 2-16,-4 0-1 16,-3 0 2-16,-4 6-2 15,-3-2-1-15,-4-4-15 16,0 6-5-16,-3-3-25 16,3-3-9-16,0-3-16 0,4-3-6 15,-4-4-14-15,0 7-6 16,3-3-25-1</inkml:trace>
  <inkml:trace contextRef="#ctx0" brushRef="#br0" timeOffset="11907.455">17272 3563 276 0,'-7'-9'104'0,"7"-1"-81"0,0 4 18 15,0 6 2-15,0 0-3 16,0 0 0-16,0 0-10 16,-4 3-4-16,1 3-15 15,-4 1-2-15,0 2 1 0,-4 0-6 16,1 4 0-16,3-1-2 15,0-2 1-15,3-1-4 16,4 1-2-16,4 5 2 16,3-12 0-16,3 4 1 15,4-1 0-15,0 3 0 16,8 1 0-16,-1 2 0 16,3 4 2-16,1 3-1 0,0 0-1 15,-1-1 1-15,-2 1 1 16,-1 3-1-16,-4-3-1 15,-2 0 3-15,-5 0 2 16,-6 0 7-16,-4-1 4 16,-4-5 3-16,-3-1 1 15,-3-2-7-15,-1-4 0 16,-3-3-8-16,-4 0-1 16,-3-3-2-16,0-3-2 15,-4 0 1-15,0-3-1 16,4 0-22-16,4 2-8 15,3 1-25-15,-1 0-10 16,8-3-27-16,4 0-12 16,10-10-37-1</inkml:trace>
  <inkml:trace contextRef="#ctx0" brushRef="#br0" timeOffset="12233.661">17244 3525 256 0,'-11'0'96'0,"11"-3"-75"0,-3 0 14 0,3 3 3 16,0 0-5-16,0 0 3 16,3 0-5-16,4-9 1 15,0 9-18-15,0 0 7 0,0-10 3 16,4 10-4-16,3 0-1 15,7-3-7-15,8-3 0 16,6-4-5-16,4 1 1 16,3 6-7-16,-3-3-1 15,0-1 0-15,-8 4 2 16,-2-3-6-16,-5 3-1 16,-3 0-47-16,-7 3-20 15,1 0-40-15,-1 0-18 16,-4-7 1-1</inkml:trace>
  <inkml:trace contextRef="#ctx0" brushRef="#br0" timeOffset="12970.843">17988 3237 164 0,'7'-16'63'0,"-3"16"-49"0,-1 0 16 15,-3 0 5-15,0 0 1 16,0 0 0-16,-3 0-4 15,-4 0-2-15,-4 0-17 16,-3 10 8-16,-4 5 5 0,-3 4-5 16,-4 9 0-16,-3 4-3 15,4 5 0-15,-1 7-3 16,4 9 1-16,3 10-5 16,4 6 1-16,3 0-5 15,8-6-2-15,6-7 2 0,4-12 0 16,11-9 1-16,3 2 0 15,4-12-2-15,0-3 1 16,-1-3-4-16,-3-6-2 16,-3-4 2-16,-4-3 0 15,-7-2 1-15,-3 2 2 16,-4-6-43-16,-4-6-17 16,1 2-24-16,-1-2-7 15,8-3-62 1</inkml:trace>
  <inkml:trace contextRef="#ctx0" brushRef="#br0" timeOffset="14037.258">18200 3412 232 0,'0'-6'88'0,"0"3"-69"0,0 0 8 0,0 0 1 16,0-3-4-16,0 2 1 0,0-8-3 15,0 12 1-15,-4-3-13 16,1-4-1-16,-4 7-2 16,-4 7 3-16,1-4 1 0,-5 9-3 15,-2-2-3-15,-1-1 0 16,1 4-1-16,-1-1 0 15,0 1 2-15,4-1-3 16,4 1-2-16,-1-1 0 16,4-2 1-16,7 9-1 15,3-10 2-15,4 0 0 16,4 1 3-16,3-1-3 16,4-2-2-16,-1 2 0 15,1-6 1-15,0 3-1 16,-1 1-1-16,-3-1 1 0,1 0 1 15,-1 0-1-15,0 4-1 16,0-4 1 0,-3 4 1-16,-1 8-1 15,1-5-1-15,-4 6 3 0,0 3 2 16,-4 3 2-16,-3-6 3 16,-3 2 4-16,-4-2 1 15,0 0-6-15,-4-3-3 16,1-4 3-16,-5-2 2 15,1-4 0-15,-3-3 1 16,-1-3-2-16,0-3-1 16,4-3-1-16,0-4 0 15,0 1-7-15,3 3 0 0,4 3-6 16,4-7 1 0,3 1 0-16,7-4 2 0,4-3 1 15,6-2 3-15,1-4-3 16,3-6 0-16,4-1 1 15,-1-2 2-15,1-4 3 16,-4 4 2 0,-3 3-3-16,-8 0-3 0,-3-1 0 15,-3 4-1-15,-8 3 0 16,-3 4 2-16,0 2-3 16,-3 3 0-16,-1-2-1 15,-3-1 0-15,0 13-11 16,3-7-5-16,1 1-12 0,3 3-6 15,3 3-19-15,4 3-5 16,4 3-19-16,3 0-5 16,7 3-41-1</inkml:trace>
  <inkml:trace contextRef="#ctx0" brushRef="#br0" timeOffset="14471.879">18447 3149 260 0,'0'-25'99'0,"3"16"-77"0,4 5 7 16,0-2-1-16,4 6-6 15,0 6-1-15,3 4 6 16,0 12 5-16,3 6-17 16,5 13 5-16,-1 6 3 0,-4 6 1 15,5 0 3-15,-5 13-6 16,-3 13-1-16,-7-1-7 0,-3 0 0 15,-4-12-6-15,-4-3 1 16,-3-13-5-16,-3-9 0 16,-1-10-1-1,1-6 1-15,-1-6-13 0,0-6-3 16,1-4-34-16,3-9-14 16,3 0-32-16,8-3-14 15,-1-13-34 1</inkml:trace>
  <inkml:trace contextRef="#ctx0" brushRef="#br0" timeOffset="14880.466">18976 3265 328 0,'3'-28'123'0,"-3"22"-95"0,4-4 5 15,-4 10-3-15,4 0-6 0,3 10 3 16,0 5-4-16,-4-2-2 16,4 28-11-16,-3 2 2 0,-1 1 2 15,-3 0-7-15,4 3-4 16,-1 3-2-16,1 1 1 16,-1-4-1-16,1-3-1 15,-1-10-26-15,1-6-10 16,-4-9-35-16,0-10-13 15,-4-9-67 1</inkml:trace>
  <inkml:trace contextRef="#ctx0" brushRef="#br0" timeOffset="15060.758">18771 3463 280 0,'-10'0'104'0,"24"0"-81"16,7 9 12-16,-7-9-2 0,11 6-14 15,7-3-3-15,3-3-7 16,0 7-4-16,0-4-2 16,1-3 0-16,-5 6 0 0,-2-3-54 15,-8-3-23-15,7 10-58 16</inkml:trace>
  <inkml:trace contextRef="#ctx0" brushRef="#br0" timeOffset="15597.316">19216 3221 300 0,'-4'-19'112'0,"4"13"-87"0,-3 0 18 0,3 6 0 16,0-3-8-16,-4 3 0 15,4-7-14-15,0 7-3 16,0 0-10-16,7 0-5 0,4 0-2 16,7 0 1-16,3 7 1 15,3-4 1-15,1 9 2 16,-4 7 3-16,-3 0 2 16,-8 6 1-16,-10 0 2 15,-7 0-3-15,-3-3 1 0,-4-3-5 16,-4 0 1-16,4 3-7 15,0-3-1-15,3-1 2 16,4 1 1 0,4-3-6-16,-1-4 0 0,4 7 1 15,7 0 1-15,4-6 1 16,-1 2 0-16,4 1-3 16,1 0 2-16,-5 2 1 15,1-8 2-15,-4-1-3 16,-4 10 0-16,-3-6 5 15,-3 2 2-15,-8 1 0 16,-3 0-1-16,-7-1-3 0,0-2-2 16,0-4-2-16,-1 1 1 15,5-4-23-15,3-3-12 16,0-3-12-16,7-9-4 16,3-1-13-16,4 1-6 15,7-7-75 1</inkml:trace>
  <inkml:trace contextRef="#ctx0" brushRef="#br0" timeOffset="15884.671">19554 3177 304 0,'0'-9'112'0,"0"12"-87"0,-3-3 7 0,3 0-3 0,-4 6-5 16,-3-3 3-16,0 7-2 15,-3 2 0-15,-1 7-14 16,-3 6 0-16,0 7 2 0,0-1-5 16,3 3-2-16,4-12-6 15,4 10 0-15,10-13 0 16,7-1 2-16,3-2-1 16,5-7-1-16,-5 1 1 15,1-7 1-15,0-3-12 16,-4 0-3-16,-4-3-45 15,-3-3-17-15,4 2-82 16</inkml:trace>
  <inkml:trace contextRef="#ctx0" brushRef="#br0" timeOffset="16151.428">19660 3143 328 0,'-10'-10'123'0,"10"10"-95"0,0 0 14 0,0 0-1 16,0 0-12-16,3 0-2 16,1 10 2-16,-4 5 4 15,0 14-18-15,-4 15 5 0,1-1 3 16,-4 8-10-16,0-1-4 16,0 0-6-16,0 3 0 0,3 1-2 15,0-4 2-15,1 0-2 16,3-9 2-16,0-7-37 15,3-9-17-15,1 0-25 16,0-12-8 0,-1-4-83-16</inkml:trace>
  <inkml:trace contextRef="#ctx0" brushRef="#br0" timeOffset="16429.22">19770 3641 320 0,'-14'-18'121'0,"17"18"-95"0,-3-7 22 0,0 7 5 15,0 0-31-15,0 0-9 16,0 0-7-16,0 0-2 16,0 0-2-16,0 0 5 0,0 0 3 15,0 0-8-15,0 0 0 16,-3 10-2-16,-4 5 2 15,-4-5-3-15,0 5 0 16,1 4-26-16,3-9-9 16,7-1-26-16,3-6-11 15,11-9-67 1</inkml:trace>
  <inkml:trace contextRef="#ctx0" brushRef="#br0" timeOffset="16962.534">20066 3180 352 0,'-4'-15'132'0,"4"8"-103"0,-3-2 14 15,3 3 1-15,-4 0-10 16,1 2 1-16,-4-8-9 15,-4 6-2-15,-3-4-13 16,0 10 0-16,-7 10 0 0,-4 8-6 0,-3 7-1 16,0 13-2-16,3 3-2 15,7 0 1-15,8-7-1 16,10-3 0 0,7-9 0-16,11 0 2 0,3-12 1 15,3-4 1-15,1-9 0 16,0-10 0-16,-4-9 0 15,0-6 0-15,-7 0 0 16,0-3 0-16,-7 2 2 16,0 11 1-16,-7 8 3 15,-3 10-5-15,-1 10-3 16,1 8-4-16,-1 17-1 16,1 3 4-16,3-4 1 15,0 7 0-15,0-7-2 16,3-2 1-16,1 5-1 0,3-2 0 15,-4-4 0-15,1-6-9 16,-1-3-2 0,1 0-27-16,0-9-13 15,-1-10-4-15,4-6 0 0,0-10 4 16,0-9 2-16,-3-3-23 16,-1 0-9-16,1-10-39 15</inkml:trace>
  <inkml:trace contextRef="#ctx0" brushRef="#br0" timeOffset="17368.911">20228 3152 280 0,'7'-9'104'0,"-7"3"-81"0,0 2 34 0,-3 4 8 16,-4 4-12-16,-4 2-1 15,1 3-19-15,-5 1-6 16,5 5-15-16,-1-2-8 0,1 3 0 15,3-1-5-15,0-5 0 16,3 5-1-16,1 4 0 16,-1-6 2-16,4 2 0 15,0 4 0-15,4-3 0 16,-1 3 0-16,4-4 0 16,0-2-3-16,0 3 2 15,4-4-1-15,-1 1 0 16,1 2 2-16,0-5 0 15,-1 2 0-15,1-2 0 0,-1 5 2 16,-3-2 1-16,-7-4 1 16,0 10 0-16,-7-13 4 15,0 4 3-15,-3-4-4 16,-4-3 1-16,-1-3-7 16,1-3-1-16,4 0-9 15,-4-3-4-15,3-1-53 16,1 1-23-16,-1-3-92 15</inkml:trace>
  <inkml:trace contextRef="#ctx0" brushRef="#br0" timeOffset="17581.802">20133 3162 356 0,'-3'-13'134'0,"3"13"-104"0,3-3 7 0,4 0-2 15,4 3-17-15,3-10-2 16,7 1-3-16,4 0-1 16,3 5-6-16,0-2-6 0,-3 3-1 15,-4 3 1-15,-3 3 0 16,-4-3-53-16,0 6-22 16,0-2-90-1</inkml:trace>
  <inkml:trace contextRef="#ctx0" brushRef="#br0" timeOffset="33041.638">17582 5030 244 0,'-21'0'90'0,"11"0"-70"0,-1 0 24 16,8 0 6-16,-1-6 0 15,-3 6 3-15,3-3-7 16,1-3-4-16,-1 6-23 16,4-7-3-16,7 1 1 0,8 0-3 15,9-4 0-15,8-2-6 16,10-1 0-16,15 1-1 16,10 6 3-16,0 6-3 15,-7 6-2-15,-14 3 6 16,-11 7 3-16,-17 6 4 15,-18 12 1-15,-14 10-6 0,-8 3 0 16,-6 0-6-16,0-9-2 16,0-4-2-16,3-5 0 15,4-7-4-15,7 0 0 16,3-7 1-16,4 4 0 16,7-3-3-16,7 3 0 15,4-1 4-15,6 1 1 16,8 0 0-16,3 3-2 15,0 0 1-15,-3 0 1 16,-4 0-1-16,-7 6-1 16,-3 0 1-16,-7 0 1 15,-8-2 1-15,-10-1 1 16,-7-7-2-16,-7 1-2 16,-4-3 1-16,0-7-1 15,4-6 0-15,-4-6 0 16,4-6-3-16,0-7 2 0,3 4-17 15,7-4-5-15,4 7-44 16,11-4-17-16,10 4-27 16,7-1-8-16,14 4-37 15</inkml:trace>
  <inkml:trace contextRef="#ctx0" brushRef="#br0" timeOffset="33581.727">18560 4993 280 0,'7'-19'104'0,"-4"10"-81"0,1-4 25 0,-1 4 4 15,-3-1-3-15,0 1 1 16,-3-1-11-16,-4 1-4 16,-4 0-19-16,-7 2 3 0,-3 4 2 15,-3 3-5-15,-5 3 1 0,-6 16-10 16,-4 6-2-16,1 16-3 16,2 19-2-16,1 18-2 15,3 3 1-15,8 1 1 16,6 3 0-16,11-7 0 15,7-3 2-15,10-15-1 16,12-7 2-16,6-12 0 16,7-13 1-16,7-9-2 15,4-16 1-15,-3-15 7 16,-5-17 3-16,-6-5 2 16,-7-1 1-16,-8 1-4 15,-9-4 0-15,-12 13-3 16,-10 3 0-16,-14 6-5 15,-11 10-3-15,-3 9-5 16,3 7-2-16,7 5 0 0,7 4 2 16,8 0-20-16,10 0-9 15,7-7-27-15,7 4-10 16,7-3-45-16,10-1-18 16,5 1-25-1</inkml:trace>
  <inkml:trace contextRef="#ctx0" brushRef="#br0" timeOffset="33929.291">18792 5563 412 0,'-28'0'154'0,"21"0"-120"0,4 0 6 0,3 0-7 0,0 0-13 16,0-3 1-16,0-3-1 15,3-3 0-15,4-1-11 16,4 1 3-16,-1-4 4 0,1 1-8 16,0 2-2-16,-1 1-2 15,-3 3 2-15,-7 6 3 16,0 0 5-16,-3 0-6 16,-1 3-2-16,-3 3-3 15,4 0 0-15,-1 1-2 16,1 2-1-16,3-3-4 15,0 1 0-15,0-1-20 16,0 0-7-16,0-3-44 16,0 7-18-16,3-4-71 15,8-3-64-15,3 6 89 16</inkml:trace>
  <inkml:trace contextRef="#ctx0" brushRef="#br0" timeOffset="34512.625">19300 4833 316 0,'4'-19'121'0,"0"6"-95"0,-1-8 16 16,-3 5-1-16,0 3-1 16,0-5 3-16,-3-1 1 15,-5 3 0-15,-2 0-24 16,-1 1 2-16,-6 5-1 0,-1 10-7 16,-3 0-1-16,0 10-7 15,-8 5-2-15,-2 10-4 16,-5 10-1-16,1-4 1 15,0 10 0-15,7-3 0 16,10-1 0-16,11 1-3 0,11 9 2 16,10-6 3-16,7-4 1 15,3-2 1-15,1-13 0 16,0-13 2-16,3-15 1 16,4-10 3-16,0-9 4 15,-1-3-8-15,-2 0-1 16,-8-1 1-16,-4 1 3 15,-3 6 0-15,-6 3 2 16,-5 10-6-16,-6 15-1 16,-8 7-4-16,-3 12-1 15,0 16 1-15,0 18 2 16,3 4-3-16,4 0 0 16,3-7 1-16,1-6 2 15,-1-6-1-15,4-3-1 16,0-10-8-16,0-2-5 0,0-4-44 15,4-10-18-15,3-5-49 16,7-7-20-16</inkml:trace>
  <inkml:trace contextRef="#ctx0" brushRef="#br0" timeOffset="34963.465">19646 4739 416 0,'-7'-28'154'0,"7"21"-120"0,-3 4 21 16,3 3 1-16,-4 0-16 0,1 6-3 16,-4 1-17-16,-4 5-5 15,0 4-9-15,1 3-6 0,-1 0-1 16,1-1 1-16,3 1 0 16,3 0-3-1,4 0 0-15,4 0-3 0,3-4-1 16,3 1-1-16,1-4 0 15,3 4 5-15,4-6 1 16,3-1-1-16,3 0 2 16,8 4 1-16,3 3 2 15,1 9-1-15,-8 0-1 16,-7 12 5-16,-10 7 1 16,-4 0 6-16,-7-3 3 15,-4-7-2-15,1-2 2 16,-4-10-4-16,0-3 1 0,-4-1-3 15,-3-8 0-15,-7-4-5 16,0-3-3-16,-4-3 0 16,0 0-1-1,-3-3-9-15,0 0-2 0,3-3-36 16,7-1-14-16,4-2-44 16,7-4-18-16,7-5-61 15</inkml:trace>
  <inkml:trace contextRef="#ctx0" brushRef="#br0" timeOffset="35160.526">19622 4585 472 0,'-8'-25'176'0,"16"19"-137"0,6 3 9 0,0-7-7 16,17 7-20-16,15-6-4 15,11-1-10-15,-1 1-5 16,-3 3-1-16,-7-4-1 0,-7 10 0 15,-11 0-18-15,-7 0-8 16,0 0-44-16,-10 10-19 16,-4-1-106-1</inkml:trace>
  <inkml:trace contextRef="#ctx0" brushRef="#br0" timeOffset="36494.352">2096 5472 292 0,'-4'-3'110'0,"0"3"-86"0,-6 3 18 0,3 1 1 16,-7 2-3-16,-4 10 3 15,-10 12-7-15,-14 25 1 16,-15 13-21-16,-24 15 6 0,-7 39 2 15,0 24-10-15,-22 25-3 16,-6 13-5-16,3 3 1 0,14 6-4 16,18-25-2-16,7-21-3 15,24-7-1-15,12-10 2 16,13-15 0 0,7-22-26-16,11-16-11 0,0-21-32 15,4-11-11-15,3-21-47 16,3-31-19-16,-3-22 34 15</inkml:trace>
  <inkml:trace contextRef="#ctx0" brushRef="#br0" timeOffset="36733.499">907 5482 356 0,'-14'-6'134'0,"14"12"-104"0,0 16 18 0,3-6 0 15,8 18-20-15,6 22-5 16,8 4-10-16,17 18-3 16,25 45-6-16,22 24 2 0,-8 51 0 15,3 18 0-15,19 22 1 16,-1-12-4-16,-7-10-2 16,-7-31 2-16,8-28 0 15,2-28-74-15,-2-29-34 16,-8-31-75-1</inkml:trace>
  <inkml:trace contextRef="#ctx0" brushRef="#br0" timeOffset="39406.863">21978 1779 208 0,'14'-31'79'0,"-7"18"-61"0,-3 4 17 16,-1-1 5-16,-3 1-3 16,0 6 0-16,0 3-3 15,0 0 1-15,0 0-19 16,0 0 8-16,0 0 6 0,0 3 4 15,-3 6 1-15,-8 16-7 16,-6 16-5-16,-12 9-11 0,-13 3-5 16,-7 7 0-16,-4 3 2 15,3 9-6 1,4 3-2-16,11-6-1 16,3-16 0-16,8-6 0 0,3-6 0 15,3-6-3-15,4-7 2 16,0-6-12-16,0-3-5 15,-1-1-28-15,1-8-12 16,0-1-25-16,0-2-11 16,4-4-51-1</inkml:trace>
  <inkml:trace contextRef="#ctx0" brushRef="#br0" timeOffset="39736.311">21597 1597 320 0,'-3'-9'121'0,"3"5"-95"0,3 1 7 16,1 3-5-16,3 0-1 15,7 3 4-15,3 7-2 16,8 9 2-16,3 9-17 15,4 19 3-15,0 19 3 0,-4-7-7 16,0 10 0-16,-3-6-5 0,-4 9-3 16,-3 3-5-16,-1 4 0 15,1-16 0-15,0-10 2 16,-4-9-1-16,0-10 2 16,-4-9-37-16,1-6-17 15,0-9-36-15,-1-4-13 16,8-19-55-1</inkml:trace>
  <inkml:trace contextRef="#ctx0" brushRef="#br0" timeOffset="39980.572">22348 1838 372 0,'-17'0'140'0,"20"4"-109"0,4 2 2 16,4-3-6-16,3 3-11 16,7-6 1-16,4 0-12 15,3 0-2-15,0-6-3 16,4 3 2-16,0-7 1 0,0 10-12 16,-8 0-4-16,-6 0-54 15,-7 10-20-15,-4-1-66 16</inkml:trace>
  <inkml:trace contextRef="#ctx0" brushRef="#br0" timeOffset="40157.861">22281 2139 368 0,'-14'19'137'0,"28"-12"-106"0,18-1-1 0,-11-6-7 15,11-3-3-15,7-7 2 16,7-2-11-16,7 2-4 15,3-5-5-15,-10 5-6 0,-7 4 0 16,-7 3-51-16,-11 3-21 16,0 9-84-1</inkml:trace>
  <inkml:trace contextRef="#ctx0" brushRef="#br0" timeOffset="40457.897">22987 1694 316 0,'-4'-28'118'0,"4"19"-92"0,-3-1 24 16,6 4 5-16,-3 6-14 16,0 0-1-16,0 0-8 15,8 6 0-15,-5 7-18 16,1 21-4-16,-4 13 1 0,0 7-3 15,0-1 3-15,0 0-8 16,0 0-2-16,3 7-1 0,1-10 2 16,-4 10-28-16,0-4-11 15,3-12-24-15,-3-9-7 16,0-13-26-16,4-7-10 16,6-15-28-1</inkml:trace>
  <inkml:trace contextRef="#ctx0" brushRef="#br0" timeOffset="40682.235">23357 1519 316 0,'-7'-22'121'0,"4"22"-95"0,3 0 20 0,0 0 1 16,0 3-12-16,0 3-1 0,0 3-2 15,0 10 0-15,0 6-17 16,-4 22 0-16,-3 22 1 0,4 4-13 15,-1-8-3-15,4 7 1 16,0-9 3-16,0 12-19 16,0-6-9-16,0-3-46 15,-7-6-17-15,-3-7-87 16</inkml:trace>
  <inkml:trace contextRef="#ctx0" brushRef="#br0" timeOffset="41177.993">21153 2914 276 0,'-4'-3'104'0,"8"0"-81"0,-1-4 16 0,1 4 3 16,-1-3-1-16,1 3 3 16,-1-7-9-16,1 4-4 15,-4 6-17-15,7-3 4 0,3 3 3 0,4 0-5 16,15 0 1-16,10 0-6 15,13 0-1-15,8 0 5 16,36-9 2-16,24-7-4 16,31-9-3-16,29-10 6 15,25-2 1-15,6 5-8 16,19 7-5-16,-11 13 10 16,-8-4 5-16,-3 10-9 15,-31 3-3-15,-19 3-3 16,-6-10 0-16,-11 4-2 15,-28 3 1-15,-21-7-2 16,-22 4-1-16,-17 0-35 16,-14 3-16-16,-18-3-69 0,-14 6-28 15,-17 9-44 1</inkml:trace>
  <inkml:trace contextRef="#ctx0" brushRef="#br0" timeOffset="41963.561">21205 3792 272 0,'0'-10'104'0,"4"10"-81"0,-4-3 29 0,0 3 7 0,0 0-18 16,-4 7-4-16,-3-1-10 16,0 3-3-16,0 1-13 15,4-4-4-15,-1-3-1 0,4-3 3 16,7-6 2-16,4-7 1 16,7-6 2-16,-1-3 4 15,1 1 1-15,-4 5-4 16,-3 3-1-16,-4 7-4 15,-4 9-1-15,-6 10-5 16,-4 9-1-16,-1-4-3 16,5 8-1-16,3-4-1 15,3-13-2-15,5 0-37 16,2-6-15-16,4-6-36 0,-3-6-12 16,-1 0-62-1</inkml:trace>
  <inkml:trace contextRef="#ctx0" brushRef="#br0" timeOffset="42395.174">21459 3353 356 0,'-3'0'132'0,"10"0"-103"0,0-10 10 0,0 1-2 0,4 0-8 15,-1-1 3-15,4 4-5 16,1-7-2-16,2 4-13 16,4 0 1-16,8 5 3 0,6 8 1 15,4 8-1-15,3 7-4 16,-3 3 0-16,-7 3-3 16,-8 6 2-16,-10 1 0 15,-10-1 1-15,-11 7-6 16,-11 6-2-16,-10 6-2 15,-4 3 1-15,0-3-2 16,1-6-1-16,6-6 1 16,4-4-1-16,3-6 0 15,8-2 0-15,3-8-3 16,7-5 2-16,10-4 1 16,15-2 2-16,10-14-3 15,4 7 0-15,3-9 1 0,-6 0 0 16,-5-1-27-16,-6 1-11 15,-4 6-50-15,-3-1-18 16,-1-5-88 0</inkml:trace>
  <inkml:trace contextRef="#ctx0" brushRef="#br0" timeOffset="42813.545">22098 3406 368 0,'-4'-19'140'0,"12"7"-109"0,6 2 24 0,-7 1 4 0,0 6-24 16,0 3 1-1,-14 3-14-15,-4 6-13 16,-6 7-5-16,-1 3-1 0,0 3-4 16,4 0 0-16,4-3-1 15,3-1 0-15,3 1 0 16,8-9-2-16,6 2 0 15,8-6 3-15,3 1-2 16,4-4 1-16,3 3 2 16,4 4 0-16,-1-7 0 15,-2 6 2-15,-1 1-1 16,0 2-1-16,-3 7 9 0,-4-3 4 16,-7 9 5-16,0-3 1 15,-7 0-4-15,-7 6-1 16,-7-6-2-16,-11 3 0 15,-6-3-6-15,-8-3-4 16,-3-4-4-16,-1-2 1 16,1-7-34-16,3-6-17 15,4-6-37-15,3-10-17 16,11-3-80 0</inkml:trace>
  <inkml:trace contextRef="#ctx0" brushRef="#br0" timeOffset="43030.192">22116 3274 440 0,'-7'-18'165'0,"10"18"-129"0,11 0-3 16,0 0-9-16,8 0-16 16,6 0 0-16,11 0-4 15,3 0-3-15,0-7 0 16,-3 7-1-16,-4-9 0 0,1 6-47 15,-5-3-18-15,1 6-53 16,7 0-21-16,0 0 6 16</inkml:trace>
  <inkml:trace contextRef="#ctx0" brushRef="#br0" timeOffset="43309.433">22871 2980 392 0,'-4'-3'148'0,"4"3"-115"0,-7 0 6 0,3 3-6 15,-3 3-6-15,-3 7 3 16,-4 9-5-16,-4 12-3 16,-3 16-12-16,-4 22 5 0,4 0 2 15,7-6-9-15,3 6-2 16,8-3-6-16,10 7-1 15,7-11 1-15,4 1 0 16,3-19-16-16,-4-9-4 0,1-10-32 16,-4-6-12-16,-3-9-21 15,-4-7-10-15,0-12-58 32</inkml:trace>
  <inkml:trace contextRef="#ctx0" brushRef="#br0" timeOffset="43583.421">22994 3096 376 0,'0'-3'143'0,"4"3"-112"0,-4 9 14 0,0-6 0 15,0 16-13-15,-4 9-1 16,4 10-9-16,0 9-1 15,0 0-12-15,0 0-5 0,0-3-3 16,4 3-1-16,3-6 2 16,0-4-3-16,0 4 0 15,0-10-34-15,0-6-17 16,0 1-33-16,0-8-12 16,4-15-63-1</inkml:trace>
  <inkml:trace contextRef="#ctx0" brushRef="#br0" timeOffset="43807.366">23206 3074 348 0,'-4'0'129'0,"8"3"-100"0,-1 13 22 0,1-13 5 0,-1 16-8 16,4 15-1-16,-3 7-11 15,3 0-3-15,-4 9-18 16,1-6-9-16,0-4-2 0,-1 1-3 15,1-6 2-15,3-4-15 16,0-3-5-16,0 0-37 16,0-9-18-16,3-3-20 15,1-10-8-15,0 4-51 16</inkml:trace>
  <inkml:trace contextRef="#ctx0" brushRef="#br0" timeOffset="44091.071">23393 2952 324 0,'7'-19'121'0,"0"19"-95"0,7 3 18 0,-3 6 0 16,-1 13 0-16,4 0 3 15,4 25-1-15,3 19 1 16,0 9-26-16,0-6-1 0,-3 0 1 16,-4 3-12-16,-7-3-2 0,-7 0-5 15,-3-9-2-15,-4-4-10 16,0-12-6 0,-4-9-63-16,0-7-25 0,4-6-92 15</inkml:trace>
  <inkml:trace contextRef="#ctx0" brushRef="#br0" timeOffset="44484.022">24003 3046 416 0,'0'-4'154'0,"4"4"-120"0,-1 7 4 0,1-1-8 16,-1 3-7-16,1 13 3 16,3 25-12-16,0 10-3 15,3-1-7-15,4 1-3 0,4-7 2 16,0 0-2-16,-4-3-1 0,-4 0-30 16,1-6-13-16,-7-7-75 15,-1-9-31-15,-3-6-5 16</inkml:trace>
  <inkml:trace contextRef="#ctx0" brushRef="#br0" timeOffset="44650.037">23834 3387 396 0,'24'0'148'0,"1"-12"-115"0,17 9-11 0,-13-4-13 16,16-2-14-16,12-4-1 15,-1-2-74-15,-6-1-32 16,-4 4-29-16,-8 2-11 16</inkml:trace>
  <inkml:trace contextRef="#ctx0" brushRef="#br0" timeOffset="45125.941">24289 3055 428 0,'3'0'159'0,"11"-6"-124"0,11-1 6 0,-11 1-7 15,4-3-5-15,3 3 5 0,7-4-8 16,4-2-1 0,0 2-14-16,3 10-2 0,-3 0 1 0,-4 13-4 15,-7-4 2-15,-3 1-3 16,-4-1 0-16,-4 3-3 15,-6 4 1-15,0 0-2 16,-12 3 2-16,-6 3-2 16,0-4 2-16,0 1-2 15,0 0-1-15,3 3-2 16,4-3-1-16,4 9-1 16,6 0 3-16,8 0 0 15,3 1 1-15,4-1 0 16,-4-9 0-16,-4-4 0 15,1 4 2-15,-4 6 1 16,-7-9 1-16,0-4-2 16,-11 1-2-16,-13 6 1 15,-4 0 1-15,-4-7-1 0,4-2 2 16,3-4-4-16,0 0-2 16,8-3-20-16,2 4-8 15,1-7-30-15,7 3-14 16,4-3-26-16,10 0-12 15,10 0-47 1</inkml:trace>
  <inkml:trace contextRef="#ctx0" brushRef="#br0" timeOffset="45367.904">24924 3049 412 0,'0'-3'154'0,"0"3"-120"0,-4 9-5 16,1-9-9-16,-4 9-5 15,-7 4 3-15,3-4 2 16,0 1 2-16,-3 15-12 16,4-3 1-16,-1 0 2 0,1 0-7 15,10 3-3-15,3 3-2 16,8 0-1-16,3-6-3 16,3-3 2-16,1-10-15 15,-4-2-4-15,-3-1-54 16,-1-6-24-16,8-6-81 15</inkml:trace>
  <inkml:trace contextRef="#ctx0" brushRef="#br0" timeOffset="45591.868">25061 3086 480 0,'-3'-3'181'0,"3"3"-141"0,0 0 0 0,0 0-10 15,0 3-11-15,0 13 3 16,-4 3-12-16,1-3-3 16,-8 27-5-16,-3 17-2 0,0-4 3 15,0 1-2-15,0-10-1 16,0 3-15-16,3-9-5 16,0 3-56-16,4-10-23 15,7-6-99-15</inkml:trace>
  <inkml:trace contextRef="#ctx0" brushRef="#br0" timeOffset="45787.27">25241 3510 464 0,'-10'0'176'0,"10"0"-137"0,3 0-2 15,-3 0-10-15,4 0-24 16,-1 0-5-16,-3 0-29 15,0 0-10-15,0 0 21 0,-7 0-27 0,0 0-10 16,-3 9-69 0,3 4-69-16,-1 2 63 15</inkml:trace>
  <inkml:trace contextRef="#ctx0" brushRef="#br0" timeOffset="46236.881">25615 3086 340 0,'11'-9'126'0,"-11"9"-98"0,-7-13 12 0,7 13-2 0,-7-6-4 15,0 3 5-15,-18-3-7 16,7 3 1-16,-13 12-19 15,6-9 5-15,-3 16 4 0,3-4-6 16,0 20 1-16,8-4-13 16,6 0-3-16,4 0 0 15,7-6 1-15,0 3-1 16,11-12 1-16,-1 2-2 16,15-24-1-16,-4 0 1 15,11-16-1-15,-4 6 2 16,-3-3 1-16,-4 3 14 15,-7 10 6-15,-3-1-9 16,-15 23-3-16,0-1-5 16,-13 23-1-16,3-7-3 0,-4 16-2 15,4-10-2-15,-4 10 1 16,1 6-12-16,3-6-7 16,3-9-33-16,4-7-14 15,7-15-51-15,11-4-20 16,6-6-33-1</inkml:trace>
  <inkml:trace contextRef="#ctx0" brushRef="#br0" timeOffset="46643.002">25887 3077 356 0,'17'-6'134'16,"-17"6"-104"-16,32-13 3 0,-25 10-7 0,4-3 1 15,-4 3 6-15,-4-1-9 16,1 1-1-16,-15 6-14 16,1 1-3-16,-8 5 0 0,4 0-1 15,-4 1 0-15,4-1-3 16,4 4-2-16,-1 2-2 16,8-2 1-16,-1 6 1 15,8 0 0-15,-1-4 0 16,4 10 0-16,0-6-3 15,4 9 2-15,-1-9 14 16,5 3 6-16,-5-3-1 0,-6 3 0 16,-1-6-2-16,-6 2 3 15,-1-2-7-15,-10 3-2 16,3-3-3 0,-6-1 0-16,-1-2-4 0,1-1-2 15,2-5-3-15,1 2 1 16,0-3-28-16,4-6-10 15,3 0-65-15,3-9-25 16,0 3-56 0</inkml:trace>
  <inkml:trace contextRef="#ctx0" brushRef="#br0" timeOffset="46853.624">25883 3027 468 0,'18'0'176'0,"-18"0"-137"0,53-6 13 16,-43 6-4-16,19-7-24 16,-5 4-3-16,12-3-13 15,-8 0-3-15,4 2-3 16,-8-2-10-16,1 6-5 0,-4 0-42 16,-3 6-18-16,-4-6-29 15,0 7-10-15,-3 2-49 16</inkml:trace>
  <inkml:trace contextRef="#ctx0" brushRef="#br0" timeOffset="48325.963">23964 2610 196 0,'-7'0'74'0,"7"-6"-58"0,0-4 16 0,0 7 2 16,0-6-4-16,0 2 2 15,0 7 2-15,0-3 3 16,0 3-20-16,0 0 8 0,0 0 5 15,0 0 1-15,0 0 2 16,4-6-3-16,3 6 1 16,0 0-2-16,0-6 0 15,3 2-5-15,5-2-3 16,-1 3-5-16,3 0 0 16,4 0-7-16,8 0-3 15,2 3-1-15,1 0-1 16,0 0 0-16,0 0 0 15,3 0 2-15,-3-3 3 16,3-1-4-16,4 1-1 16,7 0 2-16,0 3 1 0,3 0-1 15,-3 0-1-15,0 0-1 16,-4 0 0-16,-3 0-2 16,0 0-2-16,-4 0 3 15,4 0 2-15,-1-3 0 16,5 3 0-16,6-6-3 15,8 3-2-15,-1-7 3 16,1 4 0-16,-1 3-1 16,0 0-2-16,18-1 5 15,18 4 1-15,3 0-2 16,-3 0-3-16,7 0-3 16,17 0 1-16,1 0 3 0,-1 0 1 15,22 4-4-15,3-1 1 16,4 0 0-16,20 0 0 15,1 0 0-15,11 0 0 16,10-3 0-16,-1 0 0 16,19 0-3-16,-4 0 2 15,60 0 1-15,-31 0 2 16,9 7-1-16,-16-4 2 16,2 6-2-16,-2 4-1 15,-8-4-2-15,11 4 1 16,-8-1-1-16,12 1 0 15,-1 2 2-15,11-5 2 16,-7-4-12-16,14 3-6 16,-7-9 15-16,10 0 9 0,-14-6-16 15,4 3-9-15,-14-3-9 16,10-4-4-16,-20 1-11 16,6 3-4-16,-28 3-26 15,-18-4-12-15,-3 7-20 16</inkml:trace>
  <inkml:trace contextRef="#ctx0" brushRef="#br0" timeOffset="49494.432">26024 600 232 0,'0'-28'88'0,"4"9"-69"0,-1 3 11 0,1 7 1 16,0-1-4-16,-1 4 4 15,1 3-6-15,-4 3-1 16,3 0-13-16,4 0 2 0,0 0 3 0,4 9-2 16,-1-5 0-1,5 5-2-15,-1 0 0 0,0 13-2 16,0-3-1-16,0 16-3 16,-3 5 1-16,-1 23-4 15,1 6-2-15,-1 3-3 16,-3-6 1-16,4 22 7 15,0 18 6-15,-1 4-4 16,-3 3-2-16,0 25-3 16,-3-6-3-16,-1 6 3 15,-3 22 2-15,0 3 2 16,4 22 1-16,-1-4 0 16,4 23 0-16,0 13-4 0,0 15-3 15,1 6 0-15,-1 22 1 16,-4 4-1-16,1 15 2 15,-1 15-2-15,4-5-1 16,0 24 5 0,4 23 1-16,10-4-2 0,-3 16-1 15,3 22-1-15,-4 25 1 16,-6 16-2-16,-4 97-1 16,-14-16 1-16,-4-9-1 15,-3 0 2-15,-3 6 1 16,-1-3-4-16,0 6 1 15,8 4 0-15,3-4 2 16,0 10-3-16,-4-7 0 16,-6 4-15-16,-12-4-4 0,-17-3-8 15,-17-6 0-15,-11-9-1 16,3-10 1-16,8-18 5 16,13-32 3-16,12-47-4 15,13-19 1-15,14-56-32 16,11-32-12-16,7-34-58 15</inkml:trace>
  <inkml:trace contextRef="#ctx0" brushRef="#br0" timeOffset="51236.696">21304 2920 168 0,'7'-6'66'0,"-7"6"-52"0,4-6 12 0,-4 6 4 16,3-3-7-16,-3-1-1 15,0 1-1-15,0 3 1 16,0 0-12-16,0 0 5 0,0-6 3 15,0 6 1-15,-3 0 1 16,-1 0 2-16,1 0 3 16,-1 0-2-16,-10 0 0 15,7 0-1-15,-11 0 1 16,4 0-7-16,-7 6-1 0,4-6-5 16,-5 3-1-1,5 1-1-15,-4-1 0 16,3 0 0-16,-7 0 2 0,8 0-3 15,-8-3-2-15,4 0 0 16,-7 3-1-16,3 0-2 16,-10 0 1-16,6 4-4 15,-9-4 0-15,6 3 1 16,-4-3 2-16,8 4-1 16,0-1-1-16,7-3 1 15,0 3-1-15,3-6-3 16,4 3 2-16,0 4 3 15,3-7 1-15,1 0-1 0,-4 0-2 16,3 0-10 0,-3 0-6-16,3 0-10 0,-3 0-4 15,4 3-1 1,-1 3 1-16,0-3 4 16,4 3 3-16,0-2 0 0,4-1 1 15,-1 0-47-15,11-6-21 16,7-13-25-1</inkml:trace>
  <inkml:trace contextRef="#ctx0" brushRef="#br0" timeOffset="58937.01">22588 5676 320 0,'-28'-9'121'0,"18"3"-95"0,-1-7 22 0,7 7 3 16,1 0-11-16,-1-4 2 16,1 1-9-16,3-1 0 15,3 1-19-15,4-7 1 0,11-3-1 16,21 1-1-16,14-1 0 16,10 0-5-16,1 0 0 15,-1 3-3-15,8 7 0 16,3 6 3-16,-7 6 3 15,-7 3-2-15,-11 10 2 16,-13 6 3-16,-15 6 3 0,-18 10-9 16,-10 6-2-16,-14 0-2 15,-7-7 0-15,-4 4-2 16,-3-7 1-16,3-5-4 16,7-7 0-16,4 3-1 15,7-3 0-15,7 3 0 16,7 0 0-16,7 0 0 15,7 6 0-15,14 7 2 16,11 9 0-16,7 3-3 16,4-6 2-16,-8-3 3 0,-7 0 1 15,-10-4-1-15,-8-5 1 16,-13-4 4-16,-15 3 6 16,-17-3-5-16,-18 1-2 15,-3-1-3-15,-8 0 0 16,-2-6-2-16,-16-3-1 15,-2-7-2-15,6-5 1 16,11-7-26-16,14-7-11 16,11 1-32-16,18-10-13 15,13-2-27-15,22-4-8 16,6 0-47 0</inkml:trace>
  <inkml:trace contextRef="#ctx0" brushRef="#br0" timeOffset="59328.134">23372 5429 392 0,'3'-4'148'0,"4"4"-115"0,11-9 4 15,-8 3-5-15,8-4-6 16,10 7 2-16,15-3-4 0,9 0-3 16,12 3-11-1,-1-4 5-15,1 4 4 0,-11 0-1 0,0 3-1 16,-14 6-1-16,-11 7 3 16,-14 9-5-16,-14 25 2 15,-11 22-9-15,-6 6-4 16,-12 3-5-16,-2 1 1 15,-8 12 1-15,4 6 2 16,-1-9-6-16,5-10 1 16,-1-12-28-16,0-6-9 15,4-10-22-15,3-6-6 16,4-10-26-16,3-9-10 16</inkml:trace>
  <inkml:trace contextRef="#ctx0" brushRef="#br0" timeOffset="59646.856">23876 6275 396 0,'7'-3'148'0,"4"0"-115"0,3 0-7 15,-7 0-10-15,0-4 0 16,3 1 7-16,1-3 8 16,0-1 5-16,-4-2-19 0,0 2 6 0,-4 1 4 15,-3 9-2-15,0 9 0 16,-3 1-16-16,-4 9-5 16,0-1-1-16,3 1 0 15,1-3-8-15,-1-4-4 16,4-2-26-16,0-1-10 15,0-6-32-15,0 4-12 16,4-7-100 0</inkml:trace>
  <inkml:trace contextRef="#ctx0" brushRef="#br0" timeOffset="60019.089">24331 5325 452 0,'-14'-6'170'0,"10"0"-132"0,4 6 0 15,0 0-9-15,4 6-8 16,3 0 4-16,7 4-9 16,4-1-2-16,10 0-8 15,14-2 0-15,18-4 1 0,7-3 3 16,-3 0 1-16,-8 3 6 15,-10 3 1-15,-11 7-3 16,-10 9-1-16,-11 9-4 16,-10 25 1-16,-11 13-6 15,-11 4-1-15,-3-1-2 16,-4 0-2-16,-7 9-2 0,1 7 1 16,-1-3-10-16,0-16-5 15,4-10-28-15,3-5-9 16,4-14-32-16,7-8-13 15,14-20-215 1,11-15 133 0</inkml:trace>
  <inkml:trace contextRef="#ctx0" brushRef="#br0" timeOffset="60408.717">25266 5410 376 0,'14'-44'140'0,"-14"44"-109"0,7-31 7 0,-3 24-3 0,-8 1-8 16,-3 6 4-16,-7 6-4 15,3 1 1-15,-20 24-16 16,-19 38 2-16,1 19 2 0,-1 9 5 16,8 6 2-16,10 7 1 15,11 6 0-15,14-19-13 16,14-12-4-16,18-19-5 15,14-13-2-15,14-15 1 16,3-19-1-16,1-13 0 16,2-19 2-16,9-21 1 15,-1-23 1-15,-4-5 2 0,-14-11 3 16,-17-24 0-16,-25 9 0 16,0 13-5-16,-35-22-3 15,7 19 0-15,-28 2-1 16,10 23 0-16,-25 19 0 15,-10 5-33-15,14 11-15 16,14 18-78-16,18 6-31 16,10 6-41-1</inkml:trace>
  <inkml:trace contextRef="#ctx0" brushRef="#br0" timeOffset="61536.695">1722 13418 184 0,'35'-75'71'0,"-10"37"-55"0,3-9 28 16,-14 28 10-16,4 0-2 15,-4 4 4-15,0 5-3 16,-7 10 0-16,-7 13-29 16,-11 31 1-16,-13 25 3 0,-15 18-5 15,-25 39 1-15,4 12-11 16,0-3-3-16,18-32-6 16,-50 73-3-16,25-41 2 15,-28 53 0-15,28-47-1 0,-7 12 1 16,14-30-4-16,7-23-2 15,18-25-12 1,6-40-5-16,5-7-47 16,10-25-18-16,3 0-91 15</inkml:trace>
  <inkml:trace contextRef="#ctx0" brushRef="#br0" timeOffset="61774.426">931 13286 392 0,'14'28'148'0,"-3"7"-115"0,10 28 15 0,-7-29-2 0,18 16-26 16,7 38-6-16,21 28-7 15,3 35-2-15,1 27-3 16,-1 17-2-16,-10-42 1 0,-7-37 1 15,21 32 3-15,-10-35-22 16,10 21-8-16,-7-33-59 16,3 5-25-16</inkml:trace>
  <inkml:trace contextRef="#ctx0" brushRef="#br0" timeOffset="64281.964">29221 1290 312 0,'14'-44'118'0,"-4"25"-92"0,1 3 13 15,-8 10 0-15,1 3-3 16,-4 3 0-16,-4 9-6 0,-3 16-2 16,-7 10-15-16,-10 18-3 0,-12 7-3 15,-17-7-3-15,-14 25-3 16,-3 10 2-16,3-6 0 16,-4 2-4-16,8-11 1 15,-1-4 0-15,4-7 2 16,7-5-3-16,14-7-2 15,11-13-31-15,11-5-13 16,10-20-22-16,10-8-10 16,8-11-72-1</inkml:trace>
  <inkml:trace contextRef="#ctx0" brushRef="#br0" timeOffset="64582.248">28751 1149 292 0,'-10'-32'110'0,"10"20"-86"0,-4-4 20 16,4 13 2-16,0-3-18 16,0 6-3-16,4 6 0 15,-1 6 4-15,1 20-16 16,3 24 0-16,7 13-2 0,11 3 0 15,6 10 3-15,12 9-7 16,6 6-2-16,-6-6-3 16,-5-6-2-16,-2-10 1 15,-5-9 1-15,-6-7-32 0,-4-9-14 16,-3-12-42-16,0-7-16 16,3-12-45-1</inkml:trace>
  <inkml:trace contextRef="#ctx0" brushRef="#br0" timeOffset="64932.695">29746 1481 340 0,'-7'0'129'0,"11"0"-100"0,-4 0-9 16,17 0 18-1,15 0-14-15,17 0-13 16,4-6-7-16,4 3-3 16,-4-7-1-16,-7 10 2 0,-11 0-30 0,-14 3-11 15,-14 7-117 1</inkml:trace>
  <inkml:trace contextRef="#ctx0" brushRef="#br0" timeOffset="65093.9">29679 1748 248 0,'-14'21'93'0,"18"-17"-72"0,6 8 22 0,1-12 8 16,13 6-20-16,22-6-8 15,14-6-11-15,4 3-6 16,-1-6-3-16,-6-4-18 0,-4 1-7 16,-7-1-58-16,3 7-22 0,-10 6-12 15</inkml:trace>
  <inkml:trace contextRef="#ctx0" brushRef="#br0" timeOffset="65361.924">30596 1142 344 0,'11'-44'129'0,"-4"35"-100"0,4 0 20 16,-4 9 2-16,-4 0-19 15,1 6-4-15,-1 13-10 16,-3 9-3-16,-7 22-9 16,-3 19-4-16,-8 3 1 0,0 3-2 15,1 7-1-15,3 9-2 0,0 3 1 16,3-12-10-16,4-17-3 16,3-2-22-16,1-13-9 15,-1-12-23-15,4-13-9 16,7-9-67-1</inkml:trace>
  <inkml:trace contextRef="#ctx0" brushRef="#br0" timeOffset="65622.918">31129 1023 364 0,'0'0'137'0,"-3"10"-106"0,-4 8 8 0,3-8-1 0,-3 2-9 15,-4 10 3-15,1-3-7 16,-1 9-3-16,1 7-12 16,3 6-2-16,3-4-1 0,8 7-3 15,6-3-3-15,4 3 0 16,4-19 1-16,0 3-6 16,3-3 1-16,0-6-19 15,0-10-8-15,0-2-37 16,-3-4-17-16,3-6-86 15</inkml:trace>
  <inkml:trace contextRef="#ctx0" brushRef="#br0" timeOffset="65857.825">31478 976 396 0,'0'-22'148'0,"0"22"-115"0,0 10 13 0,0-1-3 15,-3 4-14-15,-4 12 0 16,-4 6-5-16,-6 32-3 16,-8 15-11-16,-7 4-2 0,-3 12-1 15,0 12-3-15,-1 7-3 16,8-6-3-16,3-13 1 16,1-6-32-16,3-10-13 15,3-9-34-15,4-19-15 0,7-3-79 16</inkml:trace>
  <inkml:trace contextRef="#ctx0" brushRef="#br0" timeOffset="66743.5">27051 3867 232 0,'4'-16'88'0,"3"1"-69"0,0-4 30 0,-4 10 9 15,1-1-8-15,-1 4-2 16,1 0-8-16,-4 6-2 16,0 3-21-16,-4 3 1 0,-6 7 0 15,-1-4-8-15,0 3-3 16,1-2-4-16,3 2-3 16,3-8 3-16,11-4 0 15,7-10 1-15,8-9 0 16,2 1 4-16,1-8 5 15,-7 4-3-15,-4 10 0 16,-4-4 2-16,-6 16 3 0,-8 7-11 16,-6 5-1-1,-1 7-3-15,4 0 2 16,0 0-8-16,7-7-1 0,4 1-23 16,3-4-8-16,0 0-33 15,0-9-15-15,-4 0-73 16,-3 0-46-1,0-9 94-15</inkml:trace>
  <inkml:trace contextRef="#ctx0" brushRef="#br0" timeOffset="67179.661">27351 3202 348 0,'0'-25'129'0,"7"10"-100"0,11-4 7 0,-4 9-2 16,7-8-5-16,7 8 5 16,4 1-12-16,3-1-3 15,0 10-11-15,1 0 4 0,2 10 3 16,1-1 4-16,0 19 1 16,0 1-3-16,0 11 0 15,-4 4-3-15,-7 0-1 16,-10-3-1-16,-18 0 2 15,-11-1-7-15,-10 4-4 0,-7 0 0 16,-11 3 2-16,-10 3-2 16,-4 10-2-16,-4-10-3 15,8-6 1-15,10 3-1 16,11-9-2-16,10-7 0 16,15-3 0-16,17-12 0 15,18-3 3-15,6-7 2 16,8-6 2-16,0 0-1 15,-7 0 1-15,-7-6-26 16,-4 2-10-16,-3-2-32 16,-4 3-13-16,-4 0-43 15,8 0-16-15,3-7-6 16</inkml:trace>
  <inkml:trace contextRef="#ctx0" brushRef="#br0" timeOffset="67643.861">28226 3315 292 0,'3'-37'110'0,"1"24"-86"0,-1-3 24 0,1 13 7 16,-1-3-9-16,-3 6 0 15,4 0-13-15,-4 9-5 16,-7 1-16-16,-4 5-3 0,-6 4-2 15,-8 3-3-15,0 0-3 16,1-3-3-16,6 0 1 0,7 3-1 16,8-7-2-1,10 4 3-15,7-9 0 0,7 2-2 16,0-2 2-16,4 5 1 16,3-2 0-16,0-4 0 15,4 10 2-15,-4 0-3 16,1 6 0-16,-8 3 3 15,-4-3 1-15,-2 10 10 16,-5-7 6-16,-3-3-4 16,-3 0 2-16,-4-3-8 15,-4-3-1-15,-6 3-2 16,-4-6-1-16,-4-4-3 16,-3 1-2-16,-4-4 1 0,-3 0 1 15,0-5-25-15,-1-1-12 16,1-6-29-16,3-1-12 15,8-11-83 1,3-4-63-16,0-3 90 16</inkml:trace>
  <inkml:trace contextRef="#ctx0" brushRef="#br0" timeOffset="67841.293">28222 3290 348 0,'-7'-9'132'0,"14"9"-103"0,7 0 25 0,0-3 6 16,15-7-26-16,13-2-7 0,11-4-16 16,3 7-5-16,-3-1-4 15,-7 10-4-15,-7 0-1 0,-7 0-29 16,-4 10-12-16,-7-1-19 16,-3 0-8-16,-1 7-81 15</inkml:trace>
  <inkml:trace contextRef="#ctx0" brushRef="#br0" timeOffset="68140.175">29079 3002 296 0,'-3'-25'110'0,"6"15"-86"0,1 4 16 0,-4 6 0 16,0 0-16-16,0 6-1 15,-4-3 0-15,-3 13 2 16,-7 9-13-16,-7 10 4 0,-11 24 4 16,-6 16-2-16,-5 4-1 15,-3 5-9-15,1 7-3 16,9 7-3-16,8-4-2 16,7-7 1-16,10-14-1 15,11-8-3-15,7-14 2 16,4-8-19-16,3-8-7 15,0-13-39-15,0-3-17 16,0-10-78 0</inkml:trace>
  <inkml:trace contextRef="#ctx0" brushRef="#br0" timeOffset="68488.309">29132 3328 296 0,'15'-47'112'0,"-8"34"-87"0,0 4 13 16,-7 9 1-16,3 6-12 15,-3 3-1-15,0 7-4 0,-3 12 1 16,-4 10-13-16,0 3 5 0,-4 3 3 15,0 12-8-15,1 10-1 16,-1-3-5-16,1 3-3 16,-1-16 0-16,4 0-1 15,0-13-31-15,3-8-12 16,4-1-13-16,7-19-6 16,4-9 7-16,0-9 4 15,-1-13 2-15,4-13 3 16,0-8-42-1</inkml:trace>
  <inkml:trace contextRef="#ctx0" brushRef="#br0" timeOffset="68725.441">29369 3362 304 0,'14'-9'115'0,"-11"9"-89"0,-6 0 10 0,-1 3 0 0,-3 3-13 16,-7 7-1-16,-3 3-4 15,-1 2 0-15,0 4-9 16,1-3 1-16,3 0 3 0,3-7-5 15,7 7 0-15,8 0-2 16,7-6-1-16,6-4-6 0,8-3 1 16,3 1 0-1,0-7 2-15,-3 0-23 16,0 0-11-16,-8-7-19 16,-3 1-8-16,-7 0-83 15,-7 6-46 1,-3 0 89-16</inkml:trace>
  <inkml:trace contextRef="#ctx0" brushRef="#br0" timeOffset="68967.343">29584 3362 364 0,'-7'3'137'0,"3"-3"-106"0,-3 7 4 0,4-4-6 16,-4 9-8-16,0 4 2 15,-7 6-13-15,-1 6-3 16,-2 0-5-16,-1 16-4 0,4 3 1 16,3 7 3-16,4-1 1 15,4-3-6-15,-1-19 0 0,4 4-30 16,0-10-13-16,4-3-20 16,-1-9-7-16,4-4-67 15</inkml:trace>
  <inkml:trace contextRef="#ctx0" brushRef="#br0" timeOffset="69253.496">29658 3064 280 0,'-7'-6'104'0,"11"12"-81"0,3 13 25 16,0-6 4-16,0 6-3 0,3 21 1 15,8 11-2-15,3 8 0 16,4-6-26-16,-1 4 5 0,-6-7 3 16,-4-12-14-16,-7 34-4 15,0-16-7-15,-10 7-2 16,-1-13-8-16,-6-3-2 16,3-9-36-16,-7-4-16 15,3-6-19-15,-3-2-7 16,-4-1-8-16,8-7-5 15,6-2-23 1</inkml:trace>
  <inkml:trace contextRef="#ctx0" brushRef="#br0" timeOffset="69761.974">30494 3372 268 0,'28'-41'101'0,"-14"22"-78"0,-6-3 33 0,-5 16 9 16,1 0-14-16,-4 6-3 15,0 6-12-15,-4 10-5 16,1 6-17-16,-1 9-7 0,-3-3 0 16,0 7-4-16,3 2-2 0,-3 7 0 15,0 13-1-15,-3-4-29 16,-1 6-13-16,0-5-22 15,1-14-11-15,3-5-83 16</inkml:trace>
  <inkml:trace contextRef="#ctx0" brushRef="#br0" timeOffset="69972.958">30180 3532 320 0,'21'9'121'0,"11"-9"-95"0,28 3 3 0,-25-3-8 15,11 3-8-15,0 4 0 16,0-7-7-16,-4 0-2 16,-3 0-2-16,-4-7-48 0,-3 4-19 15,3 3-75 1</inkml:trace>
  <inkml:trace contextRef="#ctx0" brushRef="#br0" timeOffset="70451.496">30999 3115 380 0,'-4'0'143'0,"11"-4"-112"0,7 4 5 15,0 0-6-15,4 0-9 16,7 0-1-16,10 0 3 16,7 4 2-16,4 2-13 15,-4 6 9-15,-10 7 2 0,-11 6-3 16,-14-3-1-16,-17 10-7 16,-11-7 0-16,-8 0-5 15,1-3-2-15,4-3-5 16,2-4 0-16,8 1-2 15,0-4 0-15,7 10 2 16,4-3 0-16,3 6-3 0,3-3 2 16,4-3 1-16,0 9 0 15,7-3-3-15,4 4 2 16,3 2 1-16,-3 0 2 16,-4 4-1-16,-7-7-1 15,-7-3 3-15,-11 0 0 16,-6-12-1-16,-8 2 1 15,-3-5-2-15,0-1-1 16,-4 1-2-16,0-4-1 16,4-3-29-16,3 0-14 15,4-3-25-15,7 0-10 16,3-3-26-16,11-3-7 16,4-4-23-1</inkml:trace>
  <inkml:trace contextRef="#ctx0" brushRef="#br0" timeOffset="70725.449">31669 3068 304 0,'10'-10'112'0,"-6"16"-87"0,-8-6 15 16,-3 4 3-16,-3 5-13 15,-4 0 0-15,-4 10-4 16,-3 9 1-16,0 4-15 15,3 2 0-15,4 4-1 0,3-1-2 16,4-2 2-16,7-1-6 0,4-5-3 16,6-4-1-16,1-3 1 15,3 0-1 1,4-13 2-16,3 4-15 0,0-7-5 16,0-3-31-16,0-3-14 15,1-3-110 1</inkml:trace>
  <inkml:trace contextRef="#ctx0" brushRef="#br0" timeOffset="70991.514">31916 3096 392 0,'-11'-10'148'0,"11"10"-115"0,0 0 11 0,0 0-5 0,0 0-5 15,-3 16 2-15,-1 6-11 16,-6 16-2-16,-5 12-14 16,-6 3-3-16,-7 0-2 0,-7 4-5 15,0 2 1-15,3 4 0 16,4 3 2-16,3-13-8 16,7 7-3-16,4-16-24 15,7-7-9-15,4-5-24 16,3-10-11-16,7-7-98 15</inkml:trace>
  <inkml:trace contextRef="#ctx0" brushRef="#br0" timeOffset="71233.169">31891 3676 364 0,'-14'-6'137'0,"14"6"-106"0,0 0 2 0,0 0-5 16,0 0-19-16,4 3-2 16,-1 0-5-16,-3 0 1 15,0 3-2-15,0 1-3 0,0-1 1 16,4 0-4-16,-1 0 1 16,4-3-33-16,4-3-16 15,3-3-58-15,4 0-25 0,-1 0 28 16</inkml:trace>
  <inkml:trace contextRef="#ctx0" brushRef="#br0" timeOffset="71728.359">32459 3209 356 0,'14'-16'134'0,"0"10"-104"0,4-13 7 16,-11 9-2-16,0 1-1 16,-3-3 4-16,-1-1-9 0,-6 4-3 15,-4-1-15-15,-4 1 0 0,0 6 0 16,-6-4-6-16,-4 7-1 16,-8 7 0-16,-6 2 2 15,-4 4 1-15,0 18 1 16,4 10-2-16,7-7 1 15,10 10-4-15,11-6 0 16,7-4-1-16,11-6-2 16,6-6 3-16,8-9 2 15,3-7 0-15,1-6 2 16,-1-9-6-16,0-1-1 16,-3-12 4-16,-8 13 5 15,-2 0-3-15,-8 15 2 16,-4 3-5-16,-6 16 0 15,-4-3 1-15,-4 10-5 16,-7-1 1-16,1 16-2 16,-5 0 0-1,5 3-14-15,-1 4-6 0,4-11-25 16,4-8-7-16,2-13-21 16,12-6-86-1,10-13 5-15,0-13 23 16</inkml:trace>
  <inkml:trace contextRef="#ctx0" brushRef="#br0" timeOffset="72118.999">32872 3146 328 0,'-4'-9'123'0,"8"9"-95"0,-4 0 18 0,0 0 4 15,0 0-13-15,-4 6-1 16,-3-6-12-16,-7 6-4 15,-7 3-12-15,-4 4-5 0,1 3-2 16,-1 3-1-16,4 6 0 16,7-7 0-16,7 11 0 0,10-4-3 15,8 0 2 1,3 0-1-16,3-3 0 16,5 6 2-16,-5 0 2 15,-3-6-1-15,0 3-1 16,-3-3 12-16,-4 10 4 0,-3-1 5 15,-4-6 4-15,-4 0-7 16,-3 3-3-16,-4-6-4 16,-3 0-2-16,-3-9-5 15,-8-1-1-15,-3-2-1 16,0-1-2-16,-1-9-13 16,-2 0-4-16,6-9-37 15,4-1-18-15,7-2-31 16,3-1-10-16,11-2-44 15</inkml:trace>
  <inkml:trace contextRef="#ctx0" brushRef="#br0" timeOffset="72328.115">32798 3105 428 0,'-4'0'162'0,"8"0"-126"0,3 10 5 0,0-10-4 15,7 9-21-15,7 0-1 16,7 4-7-16,4-4-3 16,3 1-2-16,4 2-3 0,0-9 1 15,-4 4-26-15,-6-1-10 16,-8-3-44-16,-4 3-19 16,-3 1-70-1</inkml:trace>
  <inkml:trace contextRef="#ctx0" brushRef="#br0" timeOffset="80347.944">29076 5015 772 0,'53'9'0'0,"7"10"6"0,-35-10 4 0,-1 10 6 16,-6 6 2 0,-15 13-3-16,-10-4-1 0,-10 10-8 15,-8-3-2-15,-3-3 0 0,-4-7-2 16,0-3-2-16,1-3-2 15,6 0 1-15,4 4-1 16,10 2 0-16,8 10 0 16,6 9 0-16,11 6 0 15,4-2-2-15,7-1 3 16,3 0 2-16,-4-6 2 16,1 10 1-16,-4 2-2 15,-7 4-2-15,-10-10 7 16,-8 1 5-16,-10-7-4 0,-10-13 0 15,-19 4-4-15,-17-10-3 16,-7-3 0 0,0-6-1-16,-7-7 0 0,4-8 0 15,-1-4-7-15,8 0-3 16,13 0-27-16,11-4-12 16,29 1-97-1,20-3-69 1</inkml:trace>
  <inkml:trace contextRef="#ctx0" brushRef="#br0" timeOffset="81155.104">30078 5303 368 0,'17'-31'140'0,"-9"15"-109"0,-1-6 27 0,-7 13 3 16,-4-4-24-16,-7 1-9 16,-13-1-19-16,-15 13-8 15,-10 10-1-15,-8 2 8 0,4 4 6 16,4 3-6-16,3 3-4 15,7-4-6-15,7 11 1 16,4-1-1-16,4-3-2 16,6 0 0-16,7 0 3 15,11 3 0-15,7 4 3 16,11 5-6-16,10 4 1 0,15 3 3 16,9 3 2-16,5 3 0 15,-4 0 1-15,-7 0 0 16,-8 10 1-16,-9 3 4 15,-12-4 5-15,-10-2 4 16,-14-7 2-16,-17-3-2 16,-15-9 0-16,-7-7-3 15,-7-12-1-15,-3 0-7 16,-4-7-4-16,-7-9 1 16,0-3 2-16,7-9-4 15,7-16-3-15,14-7 1 16,14-12 0-16,22-3-4 0,20-9 1 15,22-16 2-15,11-13 1 16,20-12-2-16,25 16 2 16,8-4 1-1,2-9 0-15,8-7 0 0,-7 7 0 16,-14 16 0-16,-25 12 2 16,-21 13-1-16,-25 6 2 15,-21 12-4-15,-21 17-2 16,-7 8-14-16,3 10-4 15,4 0-24-15,-8 16-12 16,-2 21-31-16,6 17-14 16,4 2-76-1</inkml:trace>
  <inkml:trace contextRef="#ctx0" brushRef="#br0" timeOffset="81428.181">30427 6156 432 0,'4'-34'162'0,"6"12"-126"0,4-7 3 16,-7 14-8-16,0 5-10 16,-3-2-1-16,-4 2-6 15,-4 4-1-15,-10 3-8 16,-3 3-1-16,-4 6 2 0,-1 4-5 0,1 2-1 15,4 7-2-15,6-7-2 16,4 7-17-16,3-3-7 16,4-3-40-16,0-1-19 15</inkml:trace>
  <inkml:trace contextRef="#ctx0" brushRef="#br0" timeOffset="81740.83">31090 5052 428 0,'0'0'162'0,"-3"13"-126"15,-11 9-8-15,3-10-11 0,-10 20-10 16,-11 5 1-16,-7 4 7 15,-3 3 2-15,0-3-8 16,10 3-1-16,7-4 2 0,15 1 3 16,17 9 2-16,14-3-8 15,11 0-2-15,3-3-1 16,0-6 2-16,-3-7-8 16,0-9 0-16,-8-3-31 15,1-10-13-15,-4-5-49 16,-3-4-20-16,3-10-54 15</inkml:trace>
  <inkml:trace contextRef="#ctx0" brushRef="#br0" timeOffset="81981.83">31433 5219 368 0,'7'-32'137'0,"0"29"-106"0,-7 6 15 0,0 3-1 16,-4 13-8-16,-3 9 1 15,-11 7-8-15,-13 15-2 16,-5 7-15-16,-6 18-3 0,-4 9 0 16,4 1-4-16,0-6-1 15,-1-4-5-15,1 3 0 16,3 4-16-16,4-10-4 0,3-10-25 16,7-8-9-16,11-13-23 15,7-10-6-15,11-15-79 16</inkml:trace>
  <inkml:trace contextRef="#ctx0" brushRef="#br0" timeOffset="82416.946">31761 5378 348 0,'31'-15'132'0,"-17"12"-103"0,4 3 32 16,-11 0 6-16,0 3-14 15,-7 3-4-15,-10 3-19 0,-15 4-8 16,-7 3-13-16,-3 2-2 0,-4 1 0 16,0 0-3-16,8 0-3 15,2 3-3-15,8 0-1 16,7-3-1-16,7 6 3 16,11-3-5-16,6 0 2 15,4 3 2-15,7 3 3 16,8 3 0-16,2 1-1 15,5-1-2-15,-1 0-1 16,0 1 2-16,0 2 2 16,-6 1 2-16,-8-7 1 15,-7 0 9-15,-11 0 6 16,-10-3-6-16,-14-3-2 16,-10-3-4-16,-5-6-2 15,-3 2-3-15,4-5-2 0,0-7-2 16,3-3 1-16,0-3-15 15,4-7-4-15,3 1-39 16,4-7-16-16,4 7-38 16,6-4-17-16,0 7-29 15</inkml:trace>
  <inkml:trace contextRef="#ctx0" brushRef="#br0" timeOffset="82642.026">31718 5394 408 0,'0'-9'151'0,"7"6"-118"0,11 3 14 0,-4-4-2 15,11 1-13-15,10 0-1 16,4-3-13-16,3-4-6 16,1-2-7-16,2-1-2 0,1 1 1 15,0-4-5-15,-4 7 1 16,-6 6-20-16,-8-4-7 15,-3 14-37-15,-8-4-14 16,1 3-107 0</inkml:trace>
  <inkml:trace contextRef="#ctx0" brushRef="#br0" timeOffset="83786.818">29041 5015 216 0,'0'0'82'0,"0"0"-64"0,10 0 11 15,-10 0 2-15,7 0-6 16,0-7 3-16,0 4-5 16,0 0 0-16,-7 3-12 0,0 0 9 0,-7 0 6 15,0 0-1-15,-14 6 0 16,4 1-2-16,-15 2-3 16,4 1-4-16,-8 8-2 15,8-2-6-15,-7 6 0 16,7-6-5-16,-8 12-2 15,8-6-14-15,-11 0-6 16,8 3-30-16,-1-6-13 16,4-4-100-1</inkml:trace>
  <inkml:trace contextRef="#ctx0" brushRef="#br0" timeOffset="85495.355">1824 9552 196 0,'7'-69'74'0,"4"41"-58"0,3-7 25 0,-4 16 6 16,1 7-9-16,3-1 0 16,-4 7 1-16,-2 9 0 15,-5 13-21-15,-3 15 5 0,-7 29 4 16,-7 5-4-16,-14 17-1 15,-11 28-10-15,-7 6-3 16,-17 12-5-16,6 23-3 16,-13-1 0-16,2 10 1 15,-13 3 1-15,28-50 1 16,4-25-2-16,7 3-2 16,6-19-15-16,5-19-7 0,10-9-22 15,13-25-8-15,1-6-7 16,11-39-4-16,7-36-69 15</inkml:trace>
  <inkml:trace contextRef="#ctx0" brushRef="#br0" timeOffset="85733.611">1386 9354 312 0,'11'38'115'0,"0"6"-89"0,-1 31 19 0,-3-41 4 15,0 14-20-15,7 14-6 16,1 26-12-16,6 19-3 16,10 9-4-16,1 34-3 0,0-2 2 15,7-7-2-15,-4-32 2 16,-10-21-2-16,3 9 2 16,-3-18-24-16,6-1-11 15,-9-15-36-15,-1-13-15 16,-4-9-57-1</inkml:trace>
  <inkml:trace contextRef="#ctx0" brushRef="#br0" timeOffset="87762.384">1016 2513 204 0,'-7'-22'77'0,"3"9"-60"0,-3 4 19 0,4 9 5 0,-1 0-8 16,1 0-2-16,-4 9-9 15,0 0-3-15,0 1-11 16,0 6 4-16,3 2 1 0,1 7 0 16,-1-6 2-16,4 16 1 15,4-10-1-15,3 0-3 16,0-3-2-16,7-13 0 16,3-9 4-16,12-3-2 15,-1-19 1-15,0 0-3 16,0-6 1-16,0 3-6 15,-13-10-3-15,-8 7 1 0,-11 3 0 16,-6 0 3-16,-8 16 1 16,-10-4-1-16,-1 16-1 15,8 7-1-15,-3 8 0 16,2 8 0-16,-2-4 2 16,10 3 1-16,7 0 1 15,3 0 0-15,8-10 0 16,3-2-4-16,7-7-1 15,3-12 1-15,12-3 0 16,-1-4 0-16,0-3 2 16,0-2-3-16,-3-4 0 15,-11 0 3-15,-7 0 1 16,-7 3-3-16,-7 0-3 16,-7 10 0-16,-7-1 1 15,0 7-3-15,-4 6 0 0,11 7 1 16,-4 8 0-16,4 1 0 15,3 3 2-15,4 0-1 16,7 0-1-16,4 0 1 16,3-6-1-16,7-4 2 15,4-5 1-15,-1-7-1 16,15-4 1-16,0-5 0 16,-4-3 1-16,-3-1-2 15,-8-12 1-15,-2 6-2 16,-8-3 2-16,-11 0-2 15,-10-3 2-15,-7 6-2 16,-4 10-1-16,-10-1 1 16,7 17-1-16,-4 5-3 15,4 7 0-15,-1 3 2 0,5 0 0 16,10 3 1-16,3 3 0 16,11 1 0-16,7-4 2 15,4-7-3-15,6-8 0 16,15-7 1-16,3-9 2 15,8-4-1-15,3-9 2 16,-11-2 0-16,0-8 1 16,-10 4-2-16,-4-3 1 15,-14 0 0-15,-14 3 3 16,-14-4-5-16,-7 17-1 16,-4 9 2-16,-3 3 1 15,-1 6-6-15,8 13 0 16,3 9-1-16,4-3 2 0,7 0-1 15,7 3-1-15,7-9 3 16,7 0 2-16,7-3-2 16,7-10 0-16,15-3 3 15,2-3 1-15,-2-6 1 16,-8-3 0-16,0-4-2 16,-7-12 1-16,-3 6 0 15,-15-3 1-15,-6 0-2 16,-15-3-2-16,-6 6 1 15,-8 7-1-15,0 2 0 16,-7 4 0-16,8 15-3 0,-1 1 2 16,4 9-1-16,-1 6 0 15,12 3 2-15,6 0 0 16,8 4-3-16,3-1 2 16,7 0 1-16,7-12 0 15,14-10 0-15,7-9 2 16,8-9 1-16,2-10 3 15,-6-3-1-15,-10-6 0 16,-5 0-1-16,-10 3 2 16,-14 6 1-16,-14 10 3 15,-14 2-5-15,-4 17-3 16,-7 9-1-16,1 6-1 16,2 0-3-16,15 0 2 15,4-6-1-15,6-4-2 0,11-15-33 16,7-6-12-16,14-7-51 15,7 1-19-15,15 9-76 16</inkml:trace>
  <inkml:trace contextRef="#ctx0" brushRef="#br0" timeOffset="90867.581">7271 1823 144 0,'-21'-10'55'0,"14"10"-43"0,-4-9 8 0,7 0 2 15,-3-1-7-15,0-2 2 16,0-1 1-16,-3-3 1 16,-1 1-10-16,-3 2 3 0,0 1 2 15,-14 2-3-15,-8 1 1 16,-6 3-5-16,-11 6 1 15,-3 0-1-15,3 6 3 16,-4-6-3-16,1 0 1 16,-15-6-5-16,-3 6 0 15,-3 0-1-15,3 0-2 16,3 0 1-16,-10 0-1 16,-7 0 0-16,-4 0 0 15,-3 0 0-15,6-4 2 0,-2-2 1 16,-8-3 3-16,-10 6-1 15,10 3 2-15,-7-10-2 16,-14 4 0-16,0 3-3 16,0 3 1-16,-7-10 0 15,-14 10 1-15,11 0-2 16,-1-6-2-16,-7 3 3 16,1 3 2-16,13 0 0 15,-3-3 0-15,-7 3-3 16,4 3 1-16,6-3 0 15,-13 0 3-15,-29 9-1 16,25-9 0-16,10 0-3 0,-3 0-2 16,0 0-2-16,18 3 1 15,6-3 1 1,-2-3 0-16,-8 3 0 0,3 10 0 16,18-7 0-16,1 3 0 15,-12 4-3-15,1-7 2 16,10 12 1-16,18-2 2 15,-4-4-3-15,8-2 0 16,3 5 1-16,-8 1 0 16,5 6 0-16,6 12 2 15,1 3-3-15,3 4-2 16,-7 3-1-16,3 3 0 16,-7 0 5-16,15-1 1 15,-1 4-3-15,15 4 1 0,0 2 0 16,10 7 0-16,0-7 0 15,-7 3 2-15,7 4-3 16,-6-4-2-16,-8 10 4 16,10 13 1-16,1 5 2 15,14-5 0-15,7-14-2 16,10 1-2-16,11-16 1 16,11 4 1-16,6 2 1 15,8 10 1-15,10 3-2 16,0-3 1-16,-3-3 0 15,11-4 3-15,-5-6-3 16,-2 1-2-16,17 2 0 16,-1 7-1-16,12 9 2 15,-1-9 1-15,4-4-1 0,-10-5-2 16,10-7 5-16,-4-4 4 16,19 1-5-16,-1 7 0 15,0 5 0-15,-4 0 2 16,-9 4-3-16,13-10-2 15,0 3 2-15,3-5 0 16,1 2-4-16,-14-6 1 16,3-1 0-16,10-2 0 15,1 6 2-15,7 3 1 16,-4-6 1-16,-10-6 0 16,6 3-2-16,19-10 1 15,-5 7 0-15,-9-7 3 16,-5-3-3-16,8-9 0 0,0 6-3 15,6-6-3-15,-6 3 2 16,-4-3 0-16,-6-4 1 16,13-2 0-16,7 0 2 15,0 5 1-15,-10 1-1 16,7-6 1-16,14-4 0 16,0 4 3-16,-4-4-3 15,11-6 0-15,14 0-1 16,-7 7 1-16,4-10-4 15,17 3 0-15,0 3 1 16,-14 0 0-16,21-2 0 16,-7 5 0-16,-7 0 0 15,15-9 0-15,2 0 0 16,-9-3 2-16,9-3-1 16,8 3-1-16,-21-3-2 0,10 6 1 15,0 9 1-15,-14 7 2 16,-3 2-1-16,10 4-1 15,-7 3 1-15,-14 4-1 16,18-4 0-16,-1-6 0 16,-6 3 0-16,3-7 2 15,14 1-1-15,-10-4-1 16,-4-5 1-16,14-1-1 16,-3 3 0-16,-14-2 0 15,13-4 0-15,1 3 2 0,-11-3-3 16,11 7 0-16,3-1 1 15,-14-3 0-15,11-3 0 16,14 4 2-16,-18-1-1 16,11-3-1-1,6 0 1-15,-9 0-1 0,16-3 0 16,-2 3 2-16,-1 1-1 16,15-1 2-16,-12 0-2 15,8 0 2-15,11 3-4 16,-15-3 0-16,22-3 1 15,-8 4 0-15,8-8 2 16,3 4 1-16,-7-6-1 16,11 0-2-16,-18 0-2 15,7-4 1-15,-7 4 1 16,-25 3 0-16,0-7 2 0,-7 10 1 16,-17 0-1-16,-11 0-2 15,7 0-2-15,0 0 1 16,-7-3 1-16,-11-3 0 15,8-7 0-15,3-5 2 16,-14-7-1-16,-14-7 2 16,-8-9-2-16,1-9 2 15,-7-3 0-15,-8 3 1 16,-10 0-2-16,-10 6-2 16,-8-3 3-16,-7-7 0 15,-6-8-4-15,-4-10 1 16,-4-7-2-16,3 4 0 0,-2-3 2 15,-1-23 0-15,4-9 0 16,3 4 2-16,0 2-1 16,1-15 2-16,-5-6-2 15,-3 12-1-15,-6 3 1 16,-5-15-1-16,-6-7 0 16,-11 16 2-16,-7 3-3 15,-11-15 0-15,-10-4 1 16,-7 7 2-16,-8 9-3 15,-3-4 0-15,-3-2 1 16,-14 12 0-16,-26 10 0 16,-9 3 0-16,-5 0-3 15,-24 3 2-15,-21 6-1 16,4 9 0-16,-33 14 0 16,1 5 0-16,-29 13 2 0,-3 3 0 15,-21 6 0-15,6-6 0 16,-27 10 0-16,14-10 0 15,-25 13-3-15,21-4 2 16,-21 13 1-16,14 0 0 16,-11 7 0-16,8 5 0 15,-4 10 0-15,7 7 0 16,0 2 0-16,3-3 0 16,-3 4 0-16,11-4 2 15,-4 3-1-15,11 1-1 16,-11-1-2-16,7-3 1 0,-7 13 1 15,7-3 0-15,-10 12 0 16,10-3 0-16,-7 3-3 16,7 1 2-1,-6 2 1-15,20-9 0 0,-7 9 0 16,28-12 2-16,12-3-10 16,-1-7-2-16,31 1-15 15,19-7-4-15,10-3-25 16,0 9-8-16,21 19-93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9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4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70F65-632F-4004-BDC8-3A66322F913F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8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1829-8405-4BBD-A763-DEE59F2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270375" cy="3566160"/>
          </a:xfrm>
        </p:spPr>
        <p:txBody>
          <a:bodyPr>
            <a:normAutofit/>
          </a:bodyPr>
          <a:lstStyle/>
          <a:p>
            <a: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9</a:t>
            </a:r>
            <a:b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Relating Patterns/Graphs to Events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FCAF-EFC0-4C66-8A32-B4023D38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5FAC-AA89-4804-B85E-1632CA6095A8}"/>
              </a:ext>
            </a:extLst>
          </p:cNvPr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BB7FDA-6209-4124-9F2F-A744F06F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" y="76624"/>
            <a:ext cx="7410372" cy="61646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237283-A536-4EBB-A1BA-70885C4ACE28}"/>
                  </a:ext>
                </a:extLst>
              </p14:cNvPr>
              <p14:cNvContentPartPr/>
              <p14:nvPr/>
            </p14:nvContentPartPr>
            <p14:xfrm>
              <a:off x="67320" y="183240"/>
              <a:ext cx="11940840" cy="6271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237283-A536-4EBB-A1BA-70885C4ACE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60" y="173880"/>
                <a:ext cx="11959560" cy="629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69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45C89-B3AD-4E0D-9B85-0EB010D40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881472" cy="62732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A572FD-51EF-4FCE-9D09-1564ABFE5A04}"/>
                  </a:ext>
                </a:extLst>
              </p14:cNvPr>
              <p14:cNvContentPartPr/>
              <p14:nvPr/>
            </p14:nvContentPartPr>
            <p14:xfrm>
              <a:off x="152280" y="2318760"/>
              <a:ext cx="10583280" cy="3963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A572FD-51EF-4FCE-9D09-1564ABFE5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920" y="2309400"/>
                <a:ext cx="10602000" cy="398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526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3503E3-7353-4BE0-8F26-EACF6F855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1" y="95019"/>
            <a:ext cx="12017048" cy="49448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39D1A5-8300-40DD-9A7B-4ABCCD8D38B3}"/>
                  </a:ext>
                </a:extLst>
              </p14:cNvPr>
              <p14:cNvContentPartPr/>
              <p14:nvPr/>
            </p14:nvContentPartPr>
            <p14:xfrm>
              <a:off x="4343400" y="2459880"/>
              <a:ext cx="6939720" cy="323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39D1A5-8300-40DD-9A7B-4ABCCD8D38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4040" y="2450520"/>
                <a:ext cx="6958440" cy="32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70A2BFA-C0D4-4852-AC9F-45E41B58140F}"/>
                  </a:ext>
                </a:extLst>
              </p14:cNvPr>
              <p14:cNvContentPartPr/>
              <p14:nvPr/>
            </p14:nvContentPartPr>
            <p14:xfrm>
              <a:off x="9322030" y="4584891"/>
              <a:ext cx="833760" cy="828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70A2BFA-C0D4-4852-AC9F-45E41B5814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3390" y="4575891"/>
                <a:ext cx="85140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270C1E-BBB6-42B9-81D6-46D3B2C4CCA8}"/>
                  </a:ext>
                </a:extLst>
              </p14:cNvPr>
              <p14:cNvContentPartPr/>
              <p14:nvPr/>
            </p14:nvContentPartPr>
            <p14:xfrm>
              <a:off x="461710" y="3551691"/>
              <a:ext cx="2983680" cy="752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270C1E-BBB6-42B9-81D6-46D3B2C4CC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2710" y="3543051"/>
                <a:ext cx="3001320" cy="77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2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240E0-7A43-4584-AEC4-E44C91ED4501}"/>
              </a:ext>
            </a:extLst>
          </p:cNvPr>
          <p:cNvCxnSpPr>
            <a:cxnSpLocks/>
          </p:cNvCxnSpPr>
          <p:nvPr/>
        </p:nvCxnSpPr>
        <p:spPr>
          <a:xfrm flipV="1">
            <a:off x="5791941" y="0"/>
            <a:ext cx="0" cy="63488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E8266EE-5728-4ADF-ABA9-57CBE90F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5750248" cy="3056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DDE55-362D-4289-ABA6-9AB30D4A3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634" y="0"/>
            <a:ext cx="6328691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389BD40-9705-4F72-81CC-09224282F738}"/>
                  </a:ext>
                </a:extLst>
              </p14:cNvPr>
              <p14:cNvContentPartPr/>
              <p14:nvPr/>
            </p14:nvContentPartPr>
            <p14:xfrm>
              <a:off x="0" y="1383120"/>
              <a:ext cx="11707200" cy="298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389BD40-9705-4F72-81CC-09224282F7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1373760"/>
                <a:ext cx="11725920" cy="29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0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240E0-7A43-4584-AEC4-E44C91ED4501}"/>
              </a:ext>
            </a:extLst>
          </p:cNvPr>
          <p:cNvCxnSpPr>
            <a:cxnSpLocks/>
          </p:cNvCxnSpPr>
          <p:nvPr/>
        </p:nvCxnSpPr>
        <p:spPr>
          <a:xfrm flipV="1">
            <a:off x="5791941" y="0"/>
            <a:ext cx="0" cy="63488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EF2B65A-360C-4F4C-B9A2-9DA5B27D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48810" cy="3174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6AA13F-554B-4FEF-88BC-EF58C900C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072" y="-1"/>
            <a:ext cx="6332479" cy="35394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F2EEB3-A280-4F5A-8A9A-BD8485A3887D}"/>
                  </a:ext>
                </a:extLst>
              </p14:cNvPr>
              <p14:cNvContentPartPr/>
              <p14:nvPr/>
            </p14:nvContentPartPr>
            <p14:xfrm>
              <a:off x="302400" y="328680"/>
              <a:ext cx="11888640" cy="553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F2EEB3-A280-4F5A-8A9A-BD8485A388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040" y="319320"/>
                <a:ext cx="11907360" cy="55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851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240E0-7A43-4584-AEC4-E44C91ED4501}"/>
              </a:ext>
            </a:extLst>
          </p:cNvPr>
          <p:cNvCxnSpPr>
            <a:cxnSpLocks/>
          </p:cNvCxnSpPr>
          <p:nvPr/>
        </p:nvCxnSpPr>
        <p:spPr>
          <a:xfrm flipV="1">
            <a:off x="5791941" y="0"/>
            <a:ext cx="0" cy="63488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9A84834-767A-4494-8398-6A627FC3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0408" cy="5275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0932DF-776F-4AB2-A729-13F9810A5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249" y="-1"/>
            <a:ext cx="6309312" cy="59179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617FCA-DE55-450A-878B-88ED55464375}"/>
                  </a:ext>
                </a:extLst>
              </p14:cNvPr>
              <p14:cNvContentPartPr/>
              <p14:nvPr/>
            </p14:nvContentPartPr>
            <p14:xfrm>
              <a:off x="191880" y="546840"/>
              <a:ext cx="10815480" cy="483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617FCA-DE55-450A-878B-88ED554643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520" y="537480"/>
                <a:ext cx="10834200" cy="48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35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240E0-7A43-4584-AEC4-E44C91ED4501}"/>
              </a:ext>
            </a:extLst>
          </p:cNvPr>
          <p:cNvCxnSpPr>
            <a:cxnSpLocks/>
          </p:cNvCxnSpPr>
          <p:nvPr/>
        </p:nvCxnSpPr>
        <p:spPr>
          <a:xfrm flipV="1">
            <a:off x="5791941" y="0"/>
            <a:ext cx="0" cy="63488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CDC2AFA-1BD2-45F6-A546-4A012BB26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2898" cy="2871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BC09A9-50DD-46A8-936F-3C680C983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84" y="0"/>
            <a:ext cx="6293667" cy="3113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9B9B88-C3A2-4BD4-993D-D684B2402F5E}"/>
                  </a:ext>
                </a:extLst>
              </p14:cNvPr>
              <p14:cNvContentPartPr/>
              <p14:nvPr/>
            </p14:nvContentPartPr>
            <p14:xfrm>
              <a:off x="192960" y="1235160"/>
              <a:ext cx="11998080" cy="502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9B9B88-C3A2-4BD4-993D-D684B2402F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600" y="1225800"/>
                <a:ext cx="12016800" cy="504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563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44CC5-D211-4E19-98FA-2FA4DE92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0"/>
            <a:ext cx="8115477" cy="6305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BA0C79-1586-4D72-975F-2C7525707E5E}"/>
                  </a:ext>
                </a:extLst>
              </p14:cNvPr>
              <p14:cNvContentPartPr/>
              <p14:nvPr/>
            </p14:nvContentPartPr>
            <p14:xfrm>
              <a:off x="353160" y="385200"/>
              <a:ext cx="8914320" cy="5366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BA0C79-1586-4D72-975F-2C7525707E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800" y="375840"/>
                <a:ext cx="8933040" cy="538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75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B38C11-7BFD-463E-B240-F79841C6E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" y="137304"/>
            <a:ext cx="8216920" cy="61262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3722DC-4E05-411A-8226-46EEABC6AF9B}"/>
                  </a:ext>
                </a:extLst>
              </p14:cNvPr>
              <p14:cNvContentPartPr/>
              <p14:nvPr/>
            </p14:nvContentPartPr>
            <p14:xfrm>
              <a:off x="318600" y="458640"/>
              <a:ext cx="9263880" cy="494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3722DC-4E05-411A-8226-46EEABC6AF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240" y="449280"/>
                <a:ext cx="9282600" cy="49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21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DEBCB8-33B8-4D2A-AF6F-B47F0B12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372" y="-35960"/>
            <a:ext cx="54869" cy="6376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A244CB-D60F-4C8C-AFF3-D8D396AC0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3" t="10476"/>
          <a:stretch/>
        </p:blipFill>
        <p:spPr>
          <a:xfrm>
            <a:off x="0" y="0"/>
            <a:ext cx="5411372" cy="4294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EBDC45-85A6-4953-8519-F2A7F5379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241" y="0"/>
            <a:ext cx="6627330" cy="50959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B46125-BE68-4F24-9B6D-ABB24BB1AA99}"/>
                  </a:ext>
                </a:extLst>
              </p14:cNvPr>
              <p14:cNvContentPartPr/>
              <p14:nvPr/>
            </p14:nvContentPartPr>
            <p14:xfrm>
              <a:off x="252720" y="370440"/>
              <a:ext cx="11671560" cy="481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B46125-BE68-4F24-9B6D-ABB24BB1AA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360" y="361080"/>
                <a:ext cx="11690280" cy="483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95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366CA6-2C80-42FE-96FA-16CA9979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9" y="113016"/>
            <a:ext cx="10566971" cy="6021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E0C10A-B7F3-4CC0-8DE3-20DFDF173BB6}"/>
                  </a:ext>
                </a:extLst>
              </p14:cNvPr>
              <p14:cNvContentPartPr/>
              <p14:nvPr/>
            </p14:nvContentPartPr>
            <p14:xfrm>
              <a:off x="454680" y="1091880"/>
              <a:ext cx="10914840" cy="529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E0C10A-B7F3-4CC0-8DE3-20DFDF173B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320" y="1082520"/>
                <a:ext cx="10933560" cy="53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08494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Unit 9 Relating Patterns/Graphs to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Section 2C: Laws of Exponents</dc:title>
  <dc:creator>Michael Kuniega</dc:creator>
  <cp:lastModifiedBy>Michael Kuniega</cp:lastModifiedBy>
  <cp:revision>42</cp:revision>
  <cp:lastPrinted>2018-11-23T19:54:51Z</cp:lastPrinted>
  <dcterms:created xsi:type="dcterms:W3CDTF">2018-08-29T02:57:50Z</dcterms:created>
  <dcterms:modified xsi:type="dcterms:W3CDTF">2019-09-02T22:11:51Z</dcterms:modified>
</cp:coreProperties>
</file>